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5" r:id="rId16"/>
    <p:sldId id="286" r:id="rId17"/>
    <p:sldId id="287" r:id="rId18"/>
    <p:sldId id="288" r:id="rId19"/>
    <p:sldId id="28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4" r:id="rId33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4660"/>
  </p:normalViewPr>
  <p:slideViewPr>
    <p:cSldViewPr>
      <p:cViewPr varScale="1">
        <p:scale>
          <a:sx n="108" d="100"/>
          <a:sy n="108" d="100"/>
        </p:scale>
        <p:origin x="-91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28C79-FD8F-4157-83C3-52257939CC8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DB8739D-A5A3-4717-87C0-6639F41F8BCD}">
      <dgm:prSet phldrT="[Metin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TÜRKÇE</a:t>
          </a:r>
        </a:p>
        <a:p>
          <a:r>
            <a:rPr lang="tr-TR" b="1" dirty="0" smtClean="0">
              <a:solidFill>
                <a:schemeClr val="tx1"/>
              </a:solidFill>
            </a:rPr>
            <a:t>(20)</a:t>
          </a:r>
          <a:endParaRPr lang="tr-TR" b="1" dirty="0">
            <a:solidFill>
              <a:schemeClr val="tx1"/>
            </a:solidFill>
          </a:endParaRPr>
        </a:p>
      </dgm:t>
    </dgm:pt>
    <dgm:pt modelId="{BB618A2F-84C7-4C95-9A74-686B36E34049}" type="parTrans" cxnId="{0C2F0781-29C0-4BEA-B6F4-E773DE26263C}">
      <dgm:prSet/>
      <dgm:spPr/>
      <dgm:t>
        <a:bodyPr/>
        <a:lstStyle/>
        <a:p>
          <a:endParaRPr lang="tr-TR"/>
        </a:p>
      </dgm:t>
    </dgm:pt>
    <dgm:pt modelId="{4873D023-B4D5-4BCC-AC02-AF36F737549B}" type="sibTrans" cxnId="{0C2F0781-29C0-4BEA-B6F4-E773DE26263C}">
      <dgm:prSet/>
      <dgm:spPr/>
      <dgm:t>
        <a:bodyPr/>
        <a:lstStyle/>
        <a:p>
          <a:endParaRPr lang="tr-TR"/>
        </a:p>
      </dgm:t>
    </dgm:pt>
    <dgm:pt modelId="{4DAFC29F-C831-4306-9603-E54D97454A72}">
      <dgm:prSet phldrT="[Metin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MATEMATİK</a:t>
          </a:r>
        </a:p>
        <a:p>
          <a:r>
            <a:rPr lang="tr-TR" b="1" dirty="0" smtClean="0">
              <a:solidFill>
                <a:schemeClr val="tx1"/>
              </a:solidFill>
            </a:rPr>
            <a:t>(20)</a:t>
          </a:r>
          <a:endParaRPr lang="tr-TR" b="1" dirty="0">
            <a:solidFill>
              <a:schemeClr val="tx1"/>
            </a:solidFill>
          </a:endParaRPr>
        </a:p>
      </dgm:t>
    </dgm:pt>
    <dgm:pt modelId="{EC57D411-0C5F-4127-A3B1-EC62954950BC}" type="parTrans" cxnId="{160D5611-DBB6-4115-8565-03365178FECE}">
      <dgm:prSet/>
      <dgm:spPr/>
      <dgm:t>
        <a:bodyPr/>
        <a:lstStyle/>
        <a:p>
          <a:endParaRPr lang="tr-TR"/>
        </a:p>
      </dgm:t>
    </dgm:pt>
    <dgm:pt modelId="{D566E47F-58C4-4B8F-B99E-729D1ABE9894}" type="sibTrans" cxnId="{160D5611-DBB6-4115-8565-03365178FECE}">
      <dgm:prSet/>
      <dgm:spPr/>
      <dgm:t>
        <a:bodyPr/>
        <a:lstStyle/>
        <a:p>
          <a:endParaRPr lang="tr-TR"/>
        </a:p>
      </dgm:t>
    </dgm:pt>
    <dgm:pt modelId="{25792B65-F019-480A-8168-29EFAC3478C5}">
      <dgm:prSet phldrT="[Metin]"/>
      <dgm:spPr>
        <a:solidFill>
          <a:srgbClr val="FFDB69"/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FEN BİLİMLERİ</a:t>
          </a:r>
        </a:p>
        <a:p>
          <a:r>
            <a:rPr lang="tr-TR" b="1" dirty="0" smtClean="0">
              <a:solidFill>
                <a:schemeClr val="tx1"/>
              </a:solidFill>
            </a:rPr>
            <a:t>(20)</a:t>
          </a:r>
          <a:endParaRPr lang="tr-TR" b="1" dirty="0">
            <a:solidFill>
              <a:schemeClr val="tx1"/>
            </a:solidFill>
          </a:endParaRPr>
        </a:p>
      </dgm:t>
    </dgm:pt>
    <dgm:pt modelId="{F428384F-F4E7-4225-94F3-372C1217F5BD}" type="parTrans" cxnId="{34C2F6BF-BE98-4B9A-BFDC-3935A76C2898}">
      <dgm:prSet/>
      <dgm:spPr/>
      <dgm:t>
        <a:bodyPr/>
        <a:lstStyle/>
        <a:p>
          <a:endParaRPr lang="tr-TR"/>
        </a:p>
      </dgm:t>
    </dgm:pt>
    <dgm:pt modelId="{74FF7042-A7CC-4263-B11B-6C5DAEAF3E94}" type="sibTrans" cxnId="{34C2F6BF-BE98-4B9A-BFDC-3935A76C2898}">
      <dgm:prSet/>
      <dgm:spPr/>
      <dgm:t>
        <a:bodyPr/>
        <a:lstStyle/>
        <a:p>
          <a:endParaRPr lang="tr-TR"/>
        </a:p>
      </dgm:t>
    </dgm:pt>
    <dgm:pt modelId="{875175F8-CD74-4C81-BDB3-4C1FD7FF5BB7}">
      <dgm:prSet phldrT="[Metin]"/>
      <dgm:spPr>
        <a:solidFill>
          <a:srgbClr val="FF5050"/>
        </a:solidFill>
      </dgm:spPr>
      <dgm:t>
        <a:bodyPr/>
        <a:lstStyle/>
        <a:p>
          <a:r>
            <a:rPr lang="tr-TR" dirty="0" smtClean="0"/>
            <a:t>İNKILAP TARİHİ</a:t>
          </a:r>
        </a:p>
        <a:p>
          <a:r>
            <a:rPr lang="tr-TR" dirty="0" smtClean="0"/>
            <a:t>(10)</a:t>
          </a:r>
          <a:endParaRPr lang="tr-TR" dirty="0"/>
        </a:p>
      </dgm:t>
    </dgm:pt>
    <dgm:pt modelId="{8170620B-558A-4BBA-8356-D9CAF47A69F0}" type="parTrans" cxnId="{E6C1927C-CAE4-425E-959B-181A549518BB}">
      <dgm:prSet/>
      <dgm:spPr/>
      <dgm:t>
        <a:bodyPr/>
        <a:lstStyle/>
        <a:p>
          <a:endParaRPr lang="tr-TR"/>
        </a:p>
      </dgm:t>
    </dgm:pt>
    <dgm:pt modelId="{CAF13C27-A631-4732-B873-B8E1350F0DC3}" type="sibTrans" cxnId="{E6C1927C-CAE4-425E-959B-181A549518BB}">
      <dgm:prSet/>
      <dgm:spPr/>
      <dgm:t>
        <a:bodyPr/>
        <a:lstStyle/>
        <a:p>
          <a:endParaRPr lang="tr-TR"/>
        </a:p>
      </dgm:t>
    </dgm:pt>
    <dgm:pt modelId="{BC9A988D-33FE-4F1D-B3B0-0B888C495B01}">
      <dgm:prSet phldrT="[Metin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DİN KÜLTÜRÜ</a:t>
          </a:r>
        </a:p>
        <a:p>
          <a:r>
            <a:rPr lang="tr-TR" b="1" dirty="0" smtClean="0">
              <a:solidFill>
                <a:schemeClr val="tx1"/>
              </a:solidFill>
            </a:rPr>
            <a:t>(10)</a:t>
          </a:r>
          <a:endParaRPr lang="tr-TR" b="1" dirty="0">
            <a:solidFill>
              <a:schemeClr val="tx1"/>
            </a:solidFill>
          </a:endParaRPr>
        </a:p>
      </dgm:t>
    </dgm:pt>
    <dgm:pt modelId="{5C575072-1BBC-4CE5-9885-C10D1447ECC8}" type="parTrans" cxnId="{CF42ED5C-4D67-489F-8529-C78682356207}">
      <dgm:prSet/>
      <dgm:spPr/>
      <dgm:t>
        <a:bodyPr/>
        <a:lstStyle/>
        <a:p>
          <a:endParaRPr lang="tr-TR"/>
        </a:p>
      </dgm:t>
    </dgm:pt>
    <dgm:pt modelId="{5683458E-7A47-43E8-AEF4-BC481278A46F}" type="sibTrans" cxnId="{CF42ED5C-4D67-489F-8529-C78682356207}">
      <dgm:prSet/>
      <dgm:spPr/>
      <dgm:t>
        <a:bodyPr/>
        <a:lstStyle/>
        <a:p>
          <a:endParaRPr lang="tr-TR"/>
        </a:p>
      </dgm:t>
    </dgm:pt>
    <dgm:pt modelId="{8C065FB6-9ADD-4240-B2AD-50C0AAABCD9D}">
      <dgm:prSet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YABANCI DİL</a:t>
          </a:r>
        </a:p>
        <a:p>
          <a:r>
            <a:rPr lang="tr-TR" b="1" dirty="0" smtClean="0">
              <a:solidFill>
                <a:schemeClr val="tx1"/>
              </a:solidFill>
            </a:rPr>
            <a:t>(10)</a:t>
          </a:r>
          <a:endParaRPr lang="tr-TR" b="1" dirty="0">
            <a:solidFill>
              <a:schemeClr val="tx1"/>
            </a:solidFill>
          </a:endParaRPr>
        </a:p>
      </dgm:t>
    </dgm:pt>
    <dgm:pt modelId="{C533DADB-D8C3-4F33-B06A-52C6E6922921}" type="parTrans" cxnId="{E34EAD8F-0D5C-493D-8D66-7C2CCE3B9777}">
      <dgm:prSet/>
      <dgm:spPr/>
      <dgm:t>
        <a:bodyPr/>
        <a:lstStyle/>
        <a:p>
          <a:endParaRPr lang="tr-TR"/>
        </a:p>
      </dgm:t>
    </dgm:pt>
    <dgm:pt modelId="{0C100ADB-8053-4637-8E70-84EEE429F239}" type="sibTrans" cxnId="{E34EAD8F-0D5C-493D-8D66-7C2CCE3B9777}">
      <dgm:prSet/>
      <dgm:spPr/>
      <dgm:t>
        <a:bodyPr/>
        <a:lstStyle/>
        <a:p>
          <a:endParaRPr lang="tr-TR"/>
        </a:p>
      </dgm:t>
    </dgm:pt>
    <dgm:pt modelId="{42C1C378-B399-4531-A031-1E3AC8C2649C}" type="pres">
      <dgm:prSet presAssocID="{27328C79-FD8F-4157-83C3-52257939CC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EFC4273-5BD3-4568-8CAA-83E4564C27C5}" type="pres">
      <dgm:prSet presAssocID="{2DB8739D-A5A3-4717-87C0-6639F41F8BC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24D7E5-7A36-4C6A-9CCF-E56031249D2C}" type="pres">
      <dgm:prSet presAssocID="{4873D023-B4D5-4BCC-AC02-AF36F737549B}" presName="sibTrans" presStyleLbl="sibTrans2D1" presStyleIdx="0" presStyleCnt="6"/>
      <dgm:spPr/>
      <dgm:t>
        <a:bodyPr/>
        <a:lstStyle/>
        <a:p>
          <a:endParaRPr lang="tr-TR"/>
        </a:p>
      </dgm:t>
    </dgm:pt>
    <dgm:pt modelId="{993C8CDA-CD80-4C88-AA73-AE9EE8D66793}" type="pres">
      <dgm:prSet presAssocID="{4873D023-B4D5-4BCC-AC02-AF36F737549B}" presName="connectorText" presStyleLbl="sibTrans2D1" presStyleIdx="0" presStyleCnt="6"/>
      <dgm:spPr/>
      <dgm:t>
        <a:bodyPr/>
        <a:lstStyle/>
        <a:p>
          <a:endParaRPr lang="tr-TR"/>
        </a:p>
      </dgm:t>
    </dgm:pt>
    <dgm:pt modelId="{0CDF6655-1AD6-4C9A-B566-38049F41F8D2}" type="pres">
      <dgm:prSet presAssocID="{4DAFC29F-C831-4306-9603-E54D97454A7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A03053-7726-4CEE-A793-443AA26E97E3}" type="pres">
      <dgm:prSet presAssocID="{D566E47F-58C4-4B8F-B99E-729D1ABE9894}" presName="sibTrans" presStyleLbl="sibTrans2D1" presStyleIdx="1" presStyleCnt="6"/>
      <dgm:spPr/>
      <dgm:t>
        <a:bodyPr/>
        <a:lstStyle/>
        <a:p>
          <a:endParaRPr lang="tr-TR"/>
        </a:p>
      </dgm:t>
    </dgm:pt>
    <dgm:pt modelId="{494113E6-4BC3-4079-8317-9AE74C3A0B10}" type="pres">
      <dgm:prSet presAssocID="{D566E47F-58C4-4B8F-B99E-729D1ABE9894}" presName="connectorText" presStyleLbl="sibTrans2D1" presStyleIdx="1" presStyleCnt="6"/>
      <dgm:spPr/>
      <dgm:t>
        <a:bodyPr/>
        <a:lstStyle/>
        <a:p>
          <a:endParaRPr lang="tr-TR"/>
        </a:p>
      </dgm:t>
    </dgm:pt>
    <dgm:pt modelId="{94A5CC6C-59D0-4F49-BC8C-7991293D7FF3}" type="pres">
      <dgm:prSet presAssocID="{25792B65-F019-480A-8168-29EFAC3478C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B656C2-519A-4498-ADAA-B5B4A7BB8E36}" type="pres">
      <dgm:prSet presAssocID="{74FF7042-A7CC-4263-B11B-6C5DAEAF3E94}" presName="sibTrans" presStyleLbl="sibTrans2D1" presStyleIdx="2" presStyleCnt="6"/>
      <dgm:spPr/>
      <dgm:t>
        <a:bodyPr/>
        <a:lstStyle/>
        <a:p>
          <a:endParaRPr lang="tr-TR"/>
        </a:p>
      </dgm:t>
    </dgm:pt>
    <dgm:pt modelId="{C5319CE0-3667-48BA-BCC3-63AF36023BBD}" type="pres">
      <dgm:prSet presAssocID="{74FF7042-A7CC-4263-B11B-6C5DAEAF3E94}" presName="connectorText" presStyleLbl="sibTrans2D1" presStyleIdx="2" presStyleCnt="6"/>
      <dgm:spPr/>
      <dgm:t>
        <a:bodyPr/>
        <a:lstStyle/>
        <a:p>
          <a:endParaRPr lang="tr-TR"/>
        </a:p>
      </dgm:t>
    </dgm:pt>
    <dgm:pt modelId="{0DDA790A-7376-4AAD-98E4-749ECFFCDE9D}" type="pres">
      <dgm:prSet presAssocID="{875175F8-CD74-4C81-BDB3-4C1FD7FF5BB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B3F270-A2DF-47D5-9DD0-D322498DAE9C}" type="pres">
      <dgm:prSet presAssocID="{CAF13C27-A631-4732-B873-B8E1350F0DC3}" presName="sibTrans" presStyleLbl="sibTrans2D1" presStyleIdx="3" presStyleCnt="6"/>
      <dgm:spPr/>
      <dgm:t>
        <a:bodyPr/>
        <a:lstStyle/>
        <a:p>
          <a:endParaRPr lang="tr-TR"/>
        </a:p>
      </dgm:t>
    </dgm:pt>
    <dgm:pt modelId="{CE5231B2-375F-4BF5-962F-6AEDCE50B21F}" type="pres">
      <dgm:prSet presAssocID="{CAF13C27-A631-4732-B873-B8E1350F0DC3}" presName="connectorText" presStyleLbl="sibTrans2D1" presStyleIdx="3" presStyleCnt="6"/>
      <dgm:spPr/>
      <dgm:t>
        <a:bodyPr/>
        <a:lstStyle/>
        <a:p>
          <a:endParaRPr lang="tr-TR"/>
        </a:p>
      </dgm:t>
    </dgm:pt>
    <dgm:pt modelId="{674594EA-ACAA-41C2-9474-4FD404D64CD7}" type="pres">
      <dgm:prSet presAssocID="{BC9A988D-33FE-4F1D-B3B0-0B888C495B0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0F76CB-951D-4A49-ACD8-627865B998BD}" type="pres">
      <dgm:prSet presAssocID="{5683458E-7A47-43E8-AEF4-BC481278A46F}" presName="sibTrans" presStyleLbl="sibTrans2D1" presStyleIdx="4" presStyleCnt="6"/>
      <dgm:spPr/>
      <dgm:t>
        <a:bodyPr/>
        <a:lstStyle/>
        <a:p>
          <a:endParaRPr lang="tr-TR"/>
        </a:p>
      </dgm:t>
    </dgm:pt>
    <dgm:pt modelId="{FA899209-91A1-44CE-8053-4293A079B456}" type="pres">
      <dgm:prSet presAssocID="{5683458E-7A47-43E8-AEF4-BC481278A46F}" presName="connectorText" presStyleLbl="sibTrans2D1" presStyleIdx="4" presStyleCnt="6"/>
      <dgm:spPr/>
      <dgm:t>
        <a:bodyPr/>
        <a:lstStyle/>
        <a:p>
          <a:endParaRPr lang="tr-TR"/>
        </a:p>
      </dgm:t>
    </dgm:pt>
    <dgm:pt modelId="{2A88801A-CCBF-4040-A34F-DAFFCD5EDE18}" type="pres">
      <dgm:prSet presAssocID="{8C065FB6-9ADD-4240-B2AD-50C0AAABCD9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6880A6-FC46-49B6-B221-A8B7F1AEC0C1}" type="pres">
      <dgm:prSet presAssocID="{0C100ADB-8053-4637-8E70-84EEE429F239}" presName="sibTrans" presStyleLbl="sibTrans2D1" presStyleIdx="5" presStyleCnt="6"/>
      <dgm:spPr/>
      <dgm:t>
        <a:bodyPr/>
        <a:lstStyle/>
        <a:p>
          <a:endParaRPr lang="tr-TR"/>
        </a:p>
      </dgm:t>
    </dgm:pt>
    <dgm:pt modelId="{19314E22-E40F-4B05-ABC5-816CC4DF96B9}" type="pres">
      <dgm:prSet presAssocID="{0C100ADB-8053-4637-8E70-84EEE429F239}" presName="connectorText" presStyleLbl="sibTrans2D1" presStyleIdx="5" presStyleCnt="6"/>
      <dgm:spPr/>
      <dgm:t>
        <a:bodyPr/>
        <a:lstStyle/>
        <a:p>
          <a:endParaRPr lang="tr-TR"/>
        </a:p>
      </dgm:t>
    </dgm:pt>
  </dgm:ptLst>
  <dgm:cxnLst>
    <dgm:cxn modelId="{A7EB0CF4-C311-435A-83E7-C2B1AABF7295}" type="presOf" srcId="{BC9A988D-33FE-4F1D-B3B0-0B888C495B01}" destId="{674594EA-ACAA-41C2-9474-4FD404D64CD7}" srcOrd="0" destOrd="0" presId="urn:microsoft.com/office/officeart/2005/8/layout/cycle2"/>
    <dgm:cxn modelId="{7AFEB1B5-A8BE-438A-BB72-E67045500DB3}" type="presOf" srcId="{25792B65-F019-480A-8168-29EFAC3478C5}" destId="{94A5CC6C-59D0-4F49-BC8C-7991293D7FF3}" srcOrd="0" destOrd="0" presId="urn:microsoft.com/office/officeart/2005/8/layout/cycle2"/>
    <dgm:cxn modelId="{E6C1927C-CAE4-425E-959B-181A549518BB}" srcId="{27328C79-FD8F-4157-83C3-52257939CC85}" destId="{875175F8-CD74-4C81-BDB3-4C1FD7FF5BB7}" srcOrd="3" destOrd="0" parTransId="{8170620B-558A-4BBA-8356-D9CAF47A69F0}" sibTransId="{CAF13C27-A631-4732-B873-B8E1350F0DC3}"/>
    <dgm:cxn modelId="{F93037B4-E178-4183-A576-F577B426A2ED}" type="presOf" srcId="{74FF7042-A7CC-4263-B11B-6C5DAEAF3E94}" destId="{4AB656C2-519A-4498-ADAA-B5B4A7BB8E36}" srcOrd="0" destOrd="0" presId="urn:microsoft.com/office/officeart/2005/8/layout/cycle2"/>
    <dgm:cxn modelId="{C0754B95-A82C-4E4B-B3B8-60E8D6767CB2}" type="presOf" srcId="{2DB8739D-A5A3-4717-87C0-6639F41F8BCD}" destId="{EEFC4273-5BD3-4568-8CAA-83E4564C27C5}" srcOrd="0" destOrd="0" presId="urn:microsoft.com/office/officeart/2005/8/layout/cycle2"/>
    <dgm:cxn modelId="{44158444-D17F-4A80-86D4-0511061E182D}" type="presOf" srcId="{4873D023-B4D5-4BCC-AC02-AF36F737549B}" destId="{9D24D7E5-7A36-4C6A-9CCF-E56031249D2C}" srcOrd="0" destOrd="0" presId="urn:microsoft.com/office/officeart/2005/8/layout/cycle2"/>
    <dgm:cxn modelId="{873A32A5-182F-4D9D-B2F8-D1B9D6645DBD}" type="presOf" srcId="{CAF13C27-A631-4732-B873-B8E1350F0DC3}" destId="{CE5231B2-375F-4BF5-962F-6AEDCE50B21F}" srcOrd="1" destOrd="0" presId="urn:microsoft.com/office/officeart/2005/8/layout/cycle2"/>
    <dgm:cxn modelId="{34C2F6BF-BE98-4B9A-BFDC-3935A76C2898}" srcId="{27328C79-FD8F-4157-83C3-52257939CC85}" destId="{25792B65-F019-480A-8168-29EFAC3478C5}" srcOrd="2" destOrd="0" parTransId="{F428384F-F4E7-4225-94F3-372C1217F5BD}" sibTransId="{74FF7042-A7CC-4263-B11B-6C5DAEAF3E94}"/>
    <dgm:cxn modelId="{9B090327-3B24-4B8F-8A40-AD014B2FBBE4}" type="presOf" srcId="{D566E47F-58C4-4B8F-B99E-729D1ABE9894}" destId="{494113E6-4BC3-4079-8317-9AE74C3A0B10}" srcOrd="1" destOrd="0" presId="urn:microsoft.com/office/officeart/2005/8/layout/cycle2"/>
    <dgm:cxn modelId="{839CE0DD-24D5-4A0F-9DA6-2804D7CFC82D}" type="presOf" srcId="{D566E47F-58C4-4B8F-B99E-729D1ABE9894}" destId="{D9A03053-7726-4CEE-A793-443AA26E97E3}" srcOrd="0" destOrd="0" presId="urn:microsoft.com/office/officeart/2005/8/layout/cycle2"/>
    <dgm:cxn modelId="{AFE877FD-9BF5-447F-8523-8BFD4ABC6AC0}" type="presOf" srcId="{27328C79-FD8F-4157-83C3-52257939CC85}" destId="{42C1C378-B399-4531-A031-1E3AC8C2649C}" srcOrd="0" destOrd="0" presId="urn:microsoft.com/office/officeart/2005/8/layout/cycle2"/>
    <dgm:cxn modelId="{7858E39C-FD8B-43F3-B515-8D41AE9D5FE8}" type="presOf" srcId="{8C065FB6-9ADD-4240-B2AD-50C0AAABCD9D}" destId="{2A88801A-CCBF-4040-A34F-DAFFCD5EDE18}" srcOrd="0" destOrd="0" presId="urn:microsoft.com/office/officeart/2005/8/layout/cycle2"/>
    <dgm:cxn modelId="{E34EAD8F-0D5C-493D-8D66-7C2CCE3B9777}" srcId="{27328C79-FD8F-4157-83C3-52257939CC85}" destId="{8C065FB6-9ADD-4240-B2AD-50C0AAABCD9D}" srcOrd="5" destOrd="0" parTransId="{C533DADB-D8C3-4F33-B06A-52C6E6922921}" sibTransId="{0C100ADB-8053-4637-8E70-84EEE429F239}"/>
    <dgm:cxn modelId="{7C2ACF97-1F98-4743-9944-BEFEF966145B}" type="presOf" srcId="{0C100ADB-8053-4637-8E70-84EEE429F239}" destId="{19314E22-E40F-4B05-ABC5-816CC4DF96B9}" srcOrd="1" destOrd="0" presId="urn:microsoft.com/office/officeart/2005/8/layout/cycle2"/>
    <dgm:cxn modelId="{0DB59240-CAD6-4B0B-BE8A-3A667AD6B236}" type="presOf" srcId="{4873D023-B4D5-4BCC-AC02-AF36F737549B}" destId="{993C8CDA-CD80-4C88-AA73-AE9EE8D66793}" srcOrd="1" destOrd="0" presId="urn:microsoft.com/office/officeart/2005/8/layout/cycle2"/>
    <dgm:cxn modelId="{C40A49CE-A847-4AA5-AB3F-51A3D0EC7B67}" type="presOf" srcId="{5683458E-7A47-43E8-AEF4-BC481278A46F}" destId="{FA899209-91A1-44CE-8053-4293A079B456}" srcOrd="1" destOrd="0" presId="urn:microsoft.com/office/officeart/2005/8/layout/cycle2"/>
    <dgm:cxn modelId="{91D4A3B6-9666-49E1-BB93-3AD874F0822A}" type="presOf" srcId="{CAF13C27-A631-4732-B873-B8E1350F0DC3}" destId="{35B3F270-A2DF-47D5-9DD0-D322498DAE9C}" srcOrd="0" destOrd="0" presId="urn:microsoft.com/office/officeart/2005/8/layout/cycle2"/>
    <dgm:cxn modelId="{CF42ED5C-4D67-489F-8529-C78682356207}" srcId="{27328C79-FD8F-4157-83C3-52257939CC85}" destId="{BC9A988D-33FE-4F1D-B3B0-0B888C495B01}" srcOrd="4" destOrd="0" parTransId="{5C575072-1BBC-4CE5-9885-C10D1447ECC8}" sibTransId="{5683458E-7A47-43E8-AEF4-BC481278A46F}"/>
    <dgm:cxn modelId="{B1E0C7E2-F55F-4440-8444-930D83F4D7CA}" type="presOf" srcId="{0C100ADB-8053-4637-8E70-84EEE429F239}" destId="{FA6880A6-FC46-49B6-B221-A8B7F1AEC0C1}" srcOrd="0" destOrd="0" presId="urn:microsoft.com/office/officeart/2005/8/layout/cycle2"/>
    <dgm:cxn modelId="{160D5611-DBB6-4115-8565-03365178FECE}" srcId="{27328C79-FD8F-4157-83C3-52257939CC85}" destId="{4DAFC29F-C831-4306-9603-E54D97454A72}" srcOrd="1" destOrd="0" parTransId="{EC57D411-0C5F-4127-A3B1-EC62954950BC}" sibTransId="{D566E47F-58C4-4B8F-B99E-729D1ABE9894}"/>
    <dgm:cxn modelId="{0C2F0781-29C0-4BEA-B6F4-E773DE26263C}" srcId="{27328C79-FD8F-4157-83C3-52257939CC85}" destId="{2DB8739D-A5A3-4717-87C0-6639F41F8BCD}" srcOrd="0" destOrd="0" parTransId="{BB618A2F-84C7-4C95-9A74-686B36E34049}" sibTransId="{4873D023-B4D5-4BCC-AC02-AF36F737549B}"/>
    <dgm:cxn modelId="{5235F177-B386-4175-A23D-96501E4412A0}" type="presOf" srcId="{875175F8-CD74-4C81-BDB3-4C1FD7FF5BB7}" destId="{0DDA790A-7376-4AAD-98E4-749ECFFCDE9D}" srcOrd="0" destOrd="0" presId="urn:microsoft.com/office/officeart/2005/8/layout/cycle2"/>
    <dgm:cxn modelId="{F6EA5529-0A51-45A2-A1BA-D10ECA03562A}" type="presOf" srcId="{5683458E-7A47-43E8-AEF4-BC481278A46F}" destId="{700F76CB-951D-4A49-ACD8-627865B998BD}" srcOrd="0" destOrd="0" presId="urn:microsoft.com/office/officeart/2005/8/layout/cycle2"/>
    <dgm:cxn modelId="{6A37CABC-EF89-4502-9FA7-8D94C4AEF2FD}" type="presOf" srcId="{4DAFC29F-C831-4306-9603-E54D97454A72}" destId="{0CDF6655-1AD6-4C9A-B566-38049F41F8D2}" srcOrd="0" destOrd="0" presId="urn:microsoft.com/office/officeart/2005/8/layout/cycle2"/>
    <dgm:cxn modelId="{D8183825-C979-4AB4-B51E-A87D32F30CBE}" type="presOf" srcId="{74FF7042-A7CC-4263-B11B-6C5DAEAF3E94}" destId="{C5319CE0-3667-48BA-BCC3-63AF36023BBD}" srcOrd="1" destOrd="0" presId="urn:microsoft.com/office/officeart/2005/8/layout/cycle2"/>
    <dgm:cxn modelId="{CEFA0A3A-CB10-4296-B2B4-9D4BF0F58207}" type="presParOf" srcId="{42C1C378-B399-4531-A031-1E3AC8C2649C}" destId="{EEFC4273-5BD3-4568-8CAA-83E4564C27C5}" srcOrd="0" destOrd="0" presId="urn:microsoft.com/office/officeart/2005/8/layout/cycle2"/>
    <dgm:cxn modelId="{D2EDB147-B5C2-4B1C-9AC6-50710D5B988E}" type="presParOf" srcId="{42C1C378-B399-4531-A031-1E3AC8C2649C}" destId="{9D24D7E5-7A36-4C6A-9CCF-E56031249D2C}" srcOrd="1" destOrd="0" presId="urn:microsoft.com/office/officeart/2005/8/layout/cycle2"/>
    <dgm:cxn modelId="{2D9B1C9C-B279-4444-9897-13F14456F56D}" type="presParOf" srcId="{9D24D7E5-7A36-4C6A-9CCF-E56031249D2C}" destId="{993C8CDA-CD80-4C88-AA73-AE9EE8D66793}" srcOrd="0" destOrd="0" presId="urn:microsoft.com/office/officeart/2005/8/layout/cycle2"/>
    <dgm:cxn modelId="{7228117F-C890-4E20-A5FB-41EF2D8613FC}" type="presParOf" srcId="{42C1C378-B399-4531-A031-1E3AC8C2649C}" destId="{0CDF6655-1AD6-4C9A-B566-38049F41F8D2}" srcOrd="2" destOrd="0" presId="urn:microsoft.com/office/officeart/2005/8/layout/cycle2"/>
    <dgm:cxn modelId="{BAD65186-A3E6-41EC-89F3-06CE7CDBA6AE}" type="presParOf" srcId="{42C1C378-B399-4531-A031-1E3AC8C2649C}" destId="{D9A03053-7726-4CEE-A793-443AA26E97E3}" srcOrd="3" destOrd="0" presId="urn:microsoft.com/office/officeart/2005/8/layout/cycle2"/>
    <dgm:cxn modelId="{EE37E8A9-679A-44E1-8CA4-E7FA52231D4C}" type="presParOf" srcId="{D9A03053-7726-4CEE-A793-443AA26E97E3}" destId="{494113E6-4BC3-4079-8317-9AE74C3A0B10}" srcOrd="0" destOrd="0" presId="urn:microsoft.com/office/officeart/2005/8/layout/cycle2"/>
    <dgm:cxn modelId="{03809B39-CCB4-4842-A5DF-A3C535EA0852}" type="presParOf" srcId="{42C1C378-B399-4531-A031-1E3AC8C2649C}" destId="{94A5CC6C-59D0-4F49-BC8C-7991293D7FF3}" srcOrd="4" destOrd="0" presId="urn:microsoft.com/office/officeart/2005/8/layout/cycle2"/>
    <dgm:cxn modelId="{C2483BE2-DF4F-452D-A458-B26E8070C970}" type="presParOf" srcId="{42C1C378-B399-4531-A031-1E3AC8C2649C}" destId="{4AB656C2-519A-4498-ADAA-B5B4A7BB8E36}" srcOrd="5" destOrd="0" presId="urn:microsoft.com/office/officeart/2005/8/layout/cycle2"/>
    <dgm:cxn modelId="{B9F73173-C32F-44AD-93C2-73DE363554F5}" type="presParOf" srcId="{4AB656C2-519A-4498-ADAA-B5B4A7BB8E36}" destId="{C5319CE0-3667-48BA-BCC3-63AF36023BBD}" srcOrd="0" destOrd="0" presId="urn:microsoft.com/office/officeart/2005/8/layout/cycle2"/>
    <dgm:cxn modelId="{95E192F5-0EFB-42CF-B795-EC1C4F7DABE7}" type="presParOf" srcId="{42C1C378-B399-4531-A031-1E3AC8C2649C}" destId="{0DDA790A-7376-4AAD-98E4-749ECFFCDE9D}" srcOrd="6" destOrd="0" presId="urn:microsoft.com/office/officeart/2005/8/layout/cycle2"/>
    <dgm:cxn modelId="{87686E7C-3F7E-4E7E-B86D-1A7D57BEF48A}" type="presParOf" srcId="{42C1C378-B399-4531-A031-1E3AC8C2649C}" destId="{35B3F270-A2DF-47D5-9DD0-D322498DAE9C}" srcOrd="7" destOrd="0" presId="urn:microsoft.com/office/officeart/2005/8/layout/cycle2"/>
    <dgm:cxn modelId="{A94FC664-0FD4-4176-9E90-7666F38CD5F0}" type="presParOf" srcId="{35B3F270-A2DF-47D5-9DD0-D322498DAE9C}" destId="{CE5231B2-375F-4BF5-962F-6AEDCE50B21F}" srcOrd="0" destOrd="0" presId="urn:microsoft.com/office/officeart/2005/8/layout/cycle2"/>
    <dgm:cxn modelId="{52EC88C9-3418-4C31-9F0C-28E57307960F}" type="presParOf" srcId="{42C1C378-B399-4531-A031-1E3AC8C2649C}" destId="{674594EA-ACAA-41C2-9474-4FD404D64CD7}" srcOrd="8" destOrd="0" presId="urn:microsoft.com/office/officeart/2005/8/layout/cycle2"/>
    <dgm:cxn modelId="{C5556181-E9A1-4824-9575-7AA3B0E11087}" type="presParOf" srcId="{42C1C378-B399-4531-A031-1E3AC8C2649C}" destId="{700F76CB-951D-4A49-ACD8-627865B998BD}" srcOrd="9" destOrd="0" presId="urn:microsoft.com/office/officeart/2005/8/layout/cycle2"/>
    <dgm:cxn modelId="{92D37198-7BEB-4B56-B6EA-674C54770F0B}" type="presParOf" srcId="{700F76CB-951D-4A49-ACD8-627865B998BD}" destId="{FA899209-91A1-44CE-8053-4293A079B456}" srcOrd="0" destOrd="0" presId="urn:microsoft.com/office/officeart/2005/8/layout/cycle2"/>
    <dgm:cxn modelId="{29B0EEC3-5E41-4BFA-B8FE-2B41E5AA85F6}" type="presParOf" srcId="{42C1C378-B399-4531-A031-1E3AC8C2649C}" destId="{2A88801A-CCBF-4040-A34F-DAFFCD5EDE18}" srcOrd="10" destOrd="0" presId="urn:microsoft.com/office/officeart/2005/8/layout/cycle2"/>
    <dgm:cxn modelId="{FF27583F-B917-448E-A47F-233FC682FE08}" type="presParOf" srcId="{42C1C378-B399-4531-A031-1E3AC8C2649C}" destId="{FA6880A6-FC46-49B6-B221-A8B7F1AEC0C1}" srcOrd="11" destOrd="0" presId="urn:microsoft.com/office/officeart/2005/8/layout/cycle2"/>
    <dgm:cxn modelId="{CB41BECA-B559-4C59-8058-E8040E90E70A}" type="presParOf" srcId="{FA6880A6-FC46-49B6-B221-A8B7F1AEC0C1}" destId="{19314E22-E40F-4B05-ABC5-816CC4DF96B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8AC086-90CE-4C91-A542-C5067D622F7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A863726-8282-4131-B498-88543B239ADB}">
      <dgm:prSet/>
      <dgm:spPr/>
      <dgm:t>
        <a:bodyPr/>
        <a:lstStyle/>
        <a:p>
          <a:pPr rtl="0"/>
          <a:r>
            <a:rPr lang="tr-TR" dirty="0" smtClean="0"/>
            <a:t>Birinci Bölüm</a:t>
          </a:r>
          <a:endParaRPr lang="tr-TR" dirty="0"/>
        </a:p>
      </dgm:t>
    </dgm:pt>
    <dgm:pt modelId="{5392E054-3608-4091-803D-7A163B91B9A0}" type="parTrans" cxnId="{4CE86BB6-A414-447E-8306-8328F169CCC0}">
      <dgm:prSet/>
      <dgm:spPr/>
      <dgm:t>
        <a:bodyPr/>
        <a:lstStyle/>
        <a:p>
          <a:endParaRPr lang="tr-TR"/>
        </a:p>
      </dgm:t>
    </dgm:pt>
    <dgm:pt modelId="{68EABE94-1310-4850-BDAA-F4464F790B28}" type="sibTrans" cxnId="{4CE86BB6-A414-447E-8306-8328F169CCC0}">
      <dgm:prSet/>
      <dgm:spPr/>
      <dgm:t>
        <a:bodyPr/>
        <a:lstStyle/>
        <a:p>
          <a:endParaRPr lang="tr-TR"/>
        </a:p>
      </dgm:t>
    </dgm:pt>
    <dgm:pt modelId="{5C6BD9C7-DA7F-4830-A93E-5D7272F05F7F}">
      <dgm:prSet custT="1"/>
      <dgm:spPr/>
      <dgm:t>
        <a:bodyPr/>
        <a:lstStyle/>
        <a:p>
          <a:r>
            <a:rPr lang="tr-TR" sz="2400" b="1" dirty="0" smtClean="0"/>
            <a:t>50 Soru</a:t>
          </a:r>
          <a:endParaRPr lang="tr-TR" sz="2400" b="1" dirty="0"/>
        </a:p>
      </dgm:t>
    </dgm:pt>
    <dgm:pt modelId="{EBA7825B-921C-4D8F-B28B-2151AECD79D5}" type="parTrans" cxnId="{5948C034-AE6A-41DE-ACF8-89C0F2320FB3}">
      <dgm:prSet/>
      <dgm:spPr/>
      <dgm:t>
        <a:bodyPr/>
        <a:lstStyle/>
        <a:p>
          <a:endParaRPr lang="tr-TR"/>
        </a:p>
      </dgm:t>
    </dgm:pt>
    <dgm:pt modelId="{C3FE164A-AB70-491C-9F25-5D3441ECF65A}" type="sibTrans" cxnId="{5948C034-AE6A-41DE-ACF8-89C0F2320FB3}">
      <dgm:prSet/>
      <dgm:spPr/>
      <dgm:t>
        <a:bodyPr/>
        <a:lstStyle/>
        <a:p>
          <a:endParaRPr lang="tr-TR"/>
        </a:p>
      </dgm:t>
    </dgm:pt>
    <dgm:pt modelId="{D96BBA83-EBD0-45CB-948E-31323A76A06F}">
      <dgm:prSet/>
      <dgm:spPr/>
      <dgm:t>
        <a:bodyPr/>
        <a:lstStyle/>
        <a:p>
          <a:r>
            <a:rPr lang="tr-TR" sz="2300" b="1" dirty="0" smtClean="0"/>
            <a:t>75 </a:t>
          </a:r>
          <a:r>
            <a:rPr lang="tr-TR" sz="2300" b="1" dirty="0" err="1" smtClean="0"/>
            <a:t>dk</a:t>
          </a:r>
          <a:r>
            <a:rPr lang="tr-TR" sz="2300" b="1" dirty="0" smtClean="0"/>
            <a:t> süre</a:t>
          </a:r>
          <a:endParaRPr lang="tr-TR" sz="2300" b="1" dirty="0"/>
        </a:p>
      </dgm:t>
    </dgm:pt>
    <dgm:pt modelId="{199CC09B-BAD1-4ADC-82A6-23D0C684C2F8}" type="parTrans" cxnId="{21F7E6B2-6A7B-4BE9-84D9-25ACE912C093}">
      <dgm:prSet/>
      <dgm:spPr/>
      <dgm:t>
        <a:bodyPr/>
        <a:lstStyle/>
        <a:p>
          <a:endParaRPr lang="tr-TR"/>
        </a:p>
      </dgm:t>
    </dgm:pt>
    <dgm:pt modelId="{D5F5532E-3817-430F-9B2C-CBD83534DAC0}" type="sibTrans" cxnId="{21F7E6B2-6A7B-4BE9-84D9-25ACE912C093}">
      <dgm:prSet/>
      <dgm:spPr/>
      <dgm:t>
        <a:bodyPr/>
        <a:lstStyle/>
        <a:p>
          <a:endParaRPr lang="tr-TR"/>
        </a:p>
      </dgm:t>
    </dgm:pt>
    <dgm:pt modelId="{025BBC83-D9B3-4594-88C7-3C6D13325DA1}">
      <dgm:prSet custT="1"/>
      <dgm:spPr/>
      <dgm:t>
        <a:bodyPr/>
        <a:lstStyle/>
        <a:p>
          <a:r>
            <a:rPr lang="tr-TR" sz="2000" b="1" dirty="0" smtClean="0"/>
            <a:t>09:30 Başlama</a:t>
          </a:r>
          <a:endParaRPr lang="tr-TR" sz="2000" b="1" dirty="0"/>
        </a:p>
      </dgm:t>
    </dgm:pt>
    <dgm:pt modelId="{A951A99D-8FC1-4CD4-9AC5-909E2E74A7E8}" type="parTrans" cxnId="{DF4678BF-1C89-4FE1-9682-5D860115F4E0}">
      <dgm:prSet/>
      <dgm:spPr/>
      <dgm:t>
        <a:bodyPr/>
        <a:lstStyle/>
        <a:p>
          <a:endParaRPr lang="tr-TR"/>
        </a:p>
      </dgm:t>
    </dgm:pt>
    <dgm:pt modelId="{B2D32DF7-7A37-4918-89C9-21C0DFA40E02}" type="sibTrans" cxnId="{DF4678BF-1C89-4FE1-9682-5D860115F4E0}">
      <dgm:prSet/>
      <dgm:spPr/>
      <dgm:t>
        <a:bodyPr/>
        <a:lstStyle/>
        <a:p>
          <a:endParaRPr lang="tr-TR"/>
        </a:p>
      </dgm:t>
    </dgm:pt>
    <dgm:pt modelId="{41E6D91B-5AB4-4A12-B326-CF1DC573317D}">
      <dgm:prSet/>
      <dgm:spPr/>
      <dgm:t>
        <a:bodyPr/>
        <a:lstStyle/>
        <a:p>
          <a:endParaRPr lang="tr-TR" sz="2300" dirty="0"/>
        </a:p>
      </dgm:t>
    </dgm:pt>
    <dgm:pt modelId="{63E79362-6F5C-4FF3-AABB-6B9D5AC36EE1}" type="parTrans" cxnId="{24A6F582-28DD-47F3-B846-38C5E210F9BD}">
      <dgm:prSet/>
      <dgm:spPr/>
      <dgm:t>
        <a:bodyPr/>
        <a:lstStyle/>
        <a:p>
          <a:endParaRPr lang="tr-TR"/>
        </a:p>
      </dgm:t>
    </dgm:pt>
    <dgm:pt modelId="{84195712-977E-4CDB-9D3A-418018AEE96F}" type="sibTrans" cxnId="{24A6F582-28DD-47F3-B846-38C5E210F9BD}">
      <dgm:prSet/>
      <dgm:spPr/>
      <dgm:t>
        <a:bodyPr/>
        <a:lstStyle/>
        <a:p>
          <a:endParaRPr lang="tr-TR"/>
        </a:p>
      </dgm:t>
    </dgm:pt>
    <dgm:pt modelId="{BA3C3311-DD9D-471B-845F-DE92293324B3}">
      <dgm:prSet/>
      <dgm:spPr/>
      <dgm:t>
        <a:bodyPr/>
        <a:lstStyle/>
        <a:p>
          <a:endParaRPr lang="tr-TR" sz="2300" dirty="0"/>
        </a:p>
      </dgm:t>
    </dgm:pt>
    <dgm:pt modelId="{64B80B3E-3D5C-40B1-A1DA-1EABA7B1560B}" type="parTrans" cxnId="{54783E97-A4BB-4A65-A444-8C1315E551B0}">
      <dgm:prSet/>
      <dgm:spPr/>
      <dgm:t>
        <a:bodyPr/>
        <a:lstStyle/>
        <a:p>
          <a:endParaRPr lang="tr-TR"/>
        </a:p>
      </dgm:t>
    </dgm:pt>
    <dgm:pt modelId="{8640793B-54B5-4E83-A2D8-ADE4D006F80C}" type="sibTrans" cxnId="{54783E97-A4BB-4A65-A444-8C1315E551B0}">
      <dgm:prSet/>
      <dgm:spPr/>
      <dgm:t>
        <a:bodyPr/>
        <a:lstStyle/>
        <a:p>
          <a:endParaRPr lang="tr-TR"/>
        </a:p>
      </dgm:t>
    </dgm:pt>
    <dgm:pt modelId="{3ED8678D-A29D-4FE3-BCDE-58E02B07DE7D}">
      <dgm:prSet/>
      <dgm:spPr/>
      <dgm:t>
        <a:bodyPr/>
        <a:lstStyle/>
        <a:p>
          <a:endParaRPr lang="tr-TR" sz="2300" dirty="0"/>
        </a:p>
      </dgm:t>
    </dgm:pt>
    <dgm:pt modelId="{884AB88E-958F-4E82-BFD1-EAFA35CFD0B5}" type="parTrans" cxnId="{9BADE1EA-395A-4FC0-8F7D-8B437BFE643F}">
      <dgm:prSet/>
      <dgm:spPr/>
      <dgm:t>
        <a:bodyPr/>
        <a:lstStyle/>
        <a:p>
          <a:endParaRPr lang="tr-TR"/>
        </a:p>
      </dgm:t>
    </dgm:pt>
    <dgm:pt modelId="{7E626290-C29A-4D6A-8569-F284DC1AE642}" type="sibTrans" cxnId="{9BADE1EA-395A-4FC0-8F7D-8B437BFE643F}">
      <dgm:prSet/>
      <dgm:spPr/>
      <dgm:t>
        <a:bodyPr/>
        <a:lstStyle/>
        <a:p>
          <a:endParaRPr lang="tr-TR"/>
        </a:p>
      </dgm:t>
    </dgm:pt>
    <dgm:pt modelId="{FB673274-C643-4F95-BF6A-7F62460FC9F7}" type="pres">
      <dgm:prSet presAssocID="{3D8AC086-90CE-4C91-A542-C5067D622F7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307CDA0B-738D-4EFA-BB89-3FC7A3A214D9}" type="pres">
      <dgm:prSet presAssocID="{7A863726-8282-4131-B498-88543B239ADB}" presName="linNode" presStyleCnt="0"/>
      <dgm:spPr/>
    </dgm:pt>
    <dgm:pt modelId="{44A4E0F2-31A1-4671-B4B2-D06870EF63FB}" type="pres">
      <dgm:prSet presAssocID="{7A863726-8282-4131-B498-88543B239ADB}" presName="parentShp" presStyleLbl="node1" presStyleIdx="0" presStyleCnt="1" custLinFactNeighborX="73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2DC022-314D-473F-ABBE-C47A0429725D}" type="pres">
      <dgm:prSet presAssocID="{7A863726-8282-4131-B498-88543B239ADB}" presName="childShp" presStyleLbl="bgAccFollowNode1" presStyleIdx="0" presStyleCnt="1" custLinFactNeighborX="-1042" custLinFactNeighborY="-16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41499D9-2C1D-46B4-921B-F8E471D2A156}" type="presOf" srcId="{41E6D91B-5AB4-4A12-B326-CF1DC573317D}" destId="{F92DC022-314D-473F-ABBE-C47A0429725D}" srcOrd="0" destOrd="1" presId="urn:microsoft.com/office/officeart/2005/8/layout/vList6"/>
    <dgm:cxn modelId="{E4E7A8CE-0CE5-49D8-8AA3-CF0CA95DDD48}" type="presOf" srcId="{3D8AC086-90CE-4C91-A542-C5067D622F7D}" destId="{FB673274-C643-4F95-BF6A-7F62460FC9F7}" srcOrd="0" destOrd="0" presId="urn:microsoft.com/office/officeart/2005/8/layout/vList6"/>
    <dgm:cxn modelId="{54783E97-A4BB-4A65-A444-8C1315E551B0}" srcId="{7A863726-8282-4131-B498-88543B239ADB}" destId="{BA3C3311-DD9D-471B-845F-DE92293324B3}" srcOrd="3" destOrd="0" parTransId="{64B80B3E-3D5C-40B1-A1DA-1EABA7B1560B}" sibTransId="{8640793B-54B5-4E83-A2D8-ADE4D006F80C}"/>
    <dgm:cxn modelId="{9BADE1EA-395A-4FC0-8F7D-8B437BFE643F}" srcId="{7A863726-8282-4131-B498-88543B239ADB}" destId="{3ED8678D-A29D-4FE3-BCDE-58E02B07DE7D}" srcOrd="4" destOrd="0" parTransId="{884AB88E-958F-4E82-BFD1-EAFA35CFD0B5}" sibTransId="{7E626290-C29A-4D6A-8569-F284DC1AE642}"/>
    <dgm:cxn modelId="{21F7E6B2-6A7B-4BE9-84D9-25ACE912C093}" srcId="{7A863726-8282-4131-B498-88543B239ADB}" destId="{D96BBA83-EBD0-45CB-948E-31323A76A06F}" srcOrd="5" destOrd="0" parTransId="{199CC09B-BAD1-4ADC-82A6-23D0C684C2F8}" sibTransId="{D5F5532E-3817-430F-9B2C-CBD83534DAC0}"/>
    <dgm:cxn modelId="{A581CD19-FC9A-4BF5-BFFB-761ECE74D23B}" type="presOf" srcId="{D96BBA83-EBD0-45CB-948E-31323A76A06F}" destId="{F92DC022-314D-473F-ABBE-C47A0429725D}" srcOrd="0" destOrd="5" presId="urn:microsoft.com/office/officeart/2005/8/layout/vList6"/>
    <dgm:cxn modelId="{24A6F582-28DD-47F3-B846-38C5E210F9BD}" srcId="{7A863726-8282-4131-B498-88543B239ADB}" destId="{41E6D91B-5AB4-4A12-B326-CF1DC573317D}" srcOrd="1" destOrd="0" parTransId="{63E79362-6F5C-4FF3-AABB-6B9D5AC36EE1}" sibTransId="{84195712-977E-4CDB-9D3A-418018AEE96F}"/>
    <dgm:cxn modelId="{5948C034-AE6A-41DE-ACF8-89C0F2320FB3}" srcId="{7A863726-8282-4131-B498-88543B239ADB}" destId="{5C6BD9C7-DA7F-4830-A93E-5D7272F05F7F}" srcOrd="2" destOrd="0" parTransId="{EBA7825B-921C-4D8F-B28B-2151AECD79D5}" sibTransId="{C3FE164A-AB70-491C-9F25-5D3441ECF65A}"/>
    <dgm:cxn modelId="{CBF78411-7C7D-4318-88BC-957F838EEC15}" type="presOf" srcId="{5C6BD9C7-DA7F-4830-A93E-5D7272F05F7F}" destId="{F92DC022-314D-473F-ABBE-C47A0429725D}" srcOrd="0" destOrd="2" presId="urn:microsoft.com/office/officeart/2005/8/layout/vList6"/>
    <dgm:cxn modelId="{F5E68528-4DAB-415B-9F79-52E791058329}" type="presOf" srcId="{025BBC83-D9B3-4594-88C7-3C6D13325DA1}" destId="{F92DC022-314D-473F-ABBE-C47A0429725D}" srcOrd="0" destOrd="0" presId="urn:microsoft.com/office/officeart/2005/8/layout/vList6"/>
    <dgm:cxn modelId="{4CE86BB6-A414-447E-8306-8328F169CCC0}" srcId="{3D8AC086-90CE-4C91-A542-C5067D622F7D}" destId="{7A863726-8282-4131-B498-88543B239ADB}" srcOrd="0" destOrd="0" parTransId="{5392E054-3608-4091-803D-7A163B91B9A0}" sibTransId="{68EABE94-1310-4850-BDAA-F4464F790B28}"/>
    <dgm:cxn modelId="{97786798-4686-497E-9921-64B12386424B}" type="presOf" srcId="{7A863726-8282-4131-B498-88543B239ADB}" destId="{44A4E0F2-31A1-4671-B4B2-D06870EF63FB}" srcOrd="0" destOrd="0" presId="urn:microsoft.com/office/officeart/2005/8/layout/vList6"/>
    <dgm:cxn modelId="{F6FCB499-E5F3-40D8-83B5-5EDCEC6CD996}" type="presOf" srcId="{BA3C3311-DD9D-471B-845F-DE92293324B3}" destId="{F92DC022-314D-473F-ABBE-C47A0429725D}" srcOrd="0" destOrd="3" presId="urn:microsoft.com/office/officeart/2005/8/layout/vList6"/>
    <dgm:cxn modelId="{DF4678BF-1C89-4FE1-9682-5D860115F4E0}" srcId="{7A863726-8282-4131-B498-88543B239ADB}" destId="{025BBC83-D9B3-4594-88C7-3C6D13325DA1}" srcOrd="0" destOrd="0" parTransId="{A951A99D-8FC1-4CD4-9AC5-909E2E74A7E8}" sibTransId="{B2D32DF7-7A37-4918-89C9-21C0DFA40E02}"/>
    <dgm:cxn modelId="{357B3F0B-1D73-4517-8A9D-9C53970A3CFA}" type="presOf" srcId="{3ED8678D-A29D-4FE3-BCDE-58E02B07DE7D}" destId="{F92DC022-314D-473F-ABBE-C47A0429725D}" srcOrd="0" destOrd="4" presId="urn:microsoft.com/office/officeart/2005/8/layout/vList6"/>
    <dgm:cxn modelId="{B7792462-2310-49F5-9078-1649487613AC}" type="presParOf" srcId="{FB673274-C643-4F95-BF6A-7F62460FC9F7}" destId="{307CDA0B-738D-4EFA-BB89-3FC7A3A214D9}" srcOrd="0" destOrd="0" presId="urn:microsoft.com/office/officeart/2005/8/layout/vList6"/>
    <dgm:cxn modelId="{5A55EEE0-E790-4562-8869-F57053C1B986}" type="presParOf" srcId="{307CDA0B-738D-4EFA-BB89-3FC7A3A214D9}" destId="{44A4E0F2-31A1-4671-B4B2-D06870EF63FB}" srcOrd="0" destOrd="0" presId="urn:microsoft.com/office/officeart/2005/8/layout/vList6"/>
    <dgm:cxn modelId="{076F7E6A-F45C-4B96-869E-5741BA7481F2}" type="presParOf" srcId="{307CDA0B-738D-4EFA-BB89-3FC7A3A214D9}" destId="{F92DC022-314D-473F-ABBE-C47A0429725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8AC086-90CE-4C91-A542-C5067D622F7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A863726-8282-4131-B498-88543B239ADB}">
      <dgm:prSet/>
      <dgm:spPr/>
      <dgm:t>
        <a:bodyPr/>
        <a:lstStyle/>
        <a:p>
          <a:pPr rtl="0"/>
          <a:r>
            <a:rPr lang="tr-TR" dirty="0" smtClean="0"/>
            <a:t>İkinci Bölüm</a:t>
          </a:r>
          <a:endParaRPr lang="tr-TR" dirty="0"/>
        </a:p>
      </dgm:t>
    </dgm:pt>
    <dgm:pt modelId="{5392E054-3608-4091-803D-7A163B91B9A0}" type="parTrans" cxnId="{4CE86BB6-A414-447E-8306-8328F169CCC0}">
      <dgm:prSet/>
      <dgm:spPr/>
      <dgm:t>
        <a:bodyPr/>
        <a:lstStyle/>
        <a:p>
          <a:endParaRPr lang="tr-TR"/>
        </a:p>
      </dgm:t>
    </dgm:pt>
    <dgm:pt modelId="{68EABE94-1310-4850-BDAA-F4464F790B28}" type="sibTrans" cxnId="{4CE86BB6-A414-447E-8306-8328F169CCC0}">
      <dgm:prSet/>
      <dgm:spPr/>
      <dgm:t>
        <a:bodyPr/>
        <a:lstStyle/>
        <a:p>
          <a:endParaRPr lang="tr-TR"/>
        </a:p>
      </dgm:t>
    </dgm:pt>
    <dgm:pt modelId="{5C6BD9C7-DA7F-4830-A93E-5D7272F05F7F}">
      <dgm:prSet custT="1"/>
      <dgm:spPr/>
      <dgm:t>
        <a:bodyPr/>
        <a:lstStyle/>
        <a:p>
          <a:r>
            <a:rPr lang="tr-TR" sz="2400" b="1" dirty="0" smtClean="0"/>
            <a:t>40 Soru</a:t>
          </a:r>
          <a:endParaRPr lang="tr-TR" sz="2400" b="1" dirty="0"/>
        </a:p>
      </dgm:t>
    </dgm:pt>
    <dgm:pt modelId="{EBA7825B-921C-4D8F-B28B-2151AECD79D5}" type="parTrans" cxnId="{5948C034-AE6A-41DE-ACF8-89C0F2320FB3}">
      <dgm:prSet/>
      <dgm:spPr/>
      <dgm:t>
        <a:bodyPr/>
        <a:lstStyle/>
        <a:p>
          <a:endParaRPr lang="tr-TR"/>
        </a:p>
      </dgm:t>
    </dgm:pt>
    <dgm:pt modelId="{C3FE164A-AB70-491C-9F25-5D3441ECF65A}" type="sibTrans" cxnId="{5948C034-AE6A-41DE-ACF8-89C0F2320FB3}">
      <dgm:prSet/>
      <dgm:spPr/>
      <dgm:t>
        <a:bodyPr/>
        <a:lstStyle/>
        <a:p>
          <a:endParaRPr lang="tr-TR"/>
        </a:p>
      </dgm:t>
    </dgm:pt>
    <dgm:pt modelId="{D96BBA83-EBD0-45CB-948E-31323A76A06F}">
      <dgm:prSet/>
      <dgm:spPr/>
      <dgm:t>
        <a:bodyPr/>
        <a:lstStyle/>
        <a:p>
          <a:r>
            <a:rPr lang="tr-TR" sz="2300" b="1" dirty="0" smtClean="0"/>
            <a:t>80 </a:t>
          </a:r>
          <a:r>
            <a:rPr lang="tr-TR" sz="2300" b="1" dirty="0" err="1" smtClean="0"/>
            <a:t>dk</a:t>
          </a:r>
          <a:r>
            <a:rPr lang="tr-TR" sz="2300" b="1" dirty="0" smtClean="0"/>
            <a:t> süre</a:t>
          </a:r>
          <a:endParaRPr lang="tr-TR" sz="2300" b="1" dirty="0"/>
        </a:p>
      </dgm:t>
    </dgm:pt>
    <dgm:pt modelId="{199CC09B-BAD1-4ADC-82A6-23D0C684C2F8}" type="parTrans" cxnId="{21F7E6B2-6A7B-4BE9-84D9-25ACE912C093}">
      <dgm:prSet/>
      <dgm:spPr/>
      <dgm:t>
        <a:bodyPr/>
        <a:lstStyle/>
        <a:p>
          <a:endParaRPr lang="tr-TR"/>
        </a:p>
      </dgm:t>
    </dgm:pt>
    <dgm:pt modelId="{D5F5532E-3817-430F-9B2C-CBD83534DAC0}" type="sibTrans" cxnId="{21F7E6B2-6A7B-4BE9-84D9-25ACE912C093}">
      <dgm:prSet/>
      <dgm:spPr/>
      <dgm:t>
        <a:bodyPr/>
        <a:lstStyle/>
        <a:p>
          <a:endParaRPr lang="tr-TR"/>
        </a:p>
      </dgm:t>
    </dgm:pt>
    <dgm:pt modelId="{025BBC83-D9B3-4594-88C7-3C6D13325DA1}">
      <dgm:prSet custT="1"/>
      <dgm:spPr/>
      <dgm:t>
        <a:bodyPr/>
        <a:lstStyle/>
        <a:p>
          <a:r>
            <a:rPr lang="tr-TR" sz="2000" b="1" dirty="0" smtClean="0"/>
            <a:t>11:30 Başlama</a:t>
          </a:r>
          <a:endParaRPr lang="tr-TR" sz="2000" b="1" dirty="0"/>
        </a:p>
      </dgm:t>
    </dgm:pt>
    <dgm:pt modelId="{A951A99D-8FC1-4CD4-9AC5-909E2E74A7E8}" type="parTrans" cxnId="{DF4678BF-1C89-4FE1-9682-5D860115F4E0}">
      <dgm:prSet/>
      <dgm:spPr/>
      <dgm:t>
        <a:bodyPr/>
        <a:lstStyle/>
        <a:p>
          <a:endParaRPr lang="tr-TR"/>
        </a:p>
      </dgm:t>
    </dgm:pt>
    <dgm:pt modelId="{B2D32DF7-7A37-4918-89C9-21C0DFA40E02}" type="sibTrans" cxnId="{DF4678BF-1C89-4FE1-9682-5D860115F4E0}">
      <dgm:prSet/>
      <dgm:spPr/>
      <dgm:t>
        <a:bodyPr/>
        <a:lstStyle/>
        <a:p>
          <a:endParaRPr lang="tr-TR"/>
        </a:p>
      </dgm:t>
    </dgm:pt>
    <dgm:pt modelId="{41E6D91B-5AB4-4A12-B326-CF1DC573317D}">
      <dgm:prSet/>
      <dgm:spPr/>
      <dgm:t>
        <a:bodyPr/>
        <a:lstStyle/>
        <a:p>
          <a:endParaRPr lang="tr-TR" sz="2300" dirty="0"/>
        </a:p>
      </dgm:t>
    </dgm:pt>
    <dgm:pt modelId="{63E79362-6F5C-4FF3-AABB-6B9D5AC36EE1}" type="parTrans" cxnId="{24A6F582-28DD-47F3-B846-38C5E210F9BD}">
      <dgm:prSet/>
      <dgm:spPr/>
      <dgm:t>
        <a:bodyPr/>
        <a:lstStyle/>
        <a:p>
          <a:endParaRPr lang="tr-TR"/>
        </a:p>
      </dgm:t>
    </dgm:pt>
    <dgm:pt modelId="{84195712-977E-4CDB-9D3A-418018AEE96F}" type="sibTrans" cxnId="{24A6F582-28DD-47F3-B846-38C5E210F9BD}">
      <dgm:prSet/>
      <dgm:spPr/>
      <dgm:t>
        <a:bodyPr/>
        <a:lstStyle/>
        <a:p>
          <a:endParaRPr lang="tr-TR"/>
        </a:p>
      </dgm:t>
    </dgm:pt>
    <dgm:pt modelId="{BA3C3311-DD9D-471B-845F-DE92293324B3}">
      <dgm:prSet/>
      <dgm:spPr/>
      <dgm:t>
        <a:bodyPr/>
        <a:lstStyle/>
        <a:p>
          <a:endParaRPr lang="tr-TR" sz="2300" dirty="0"/>
        </a:p>
      </dgm:t>
    </dgm:pt>
    <dgm:pt modelId="{64B80B3E-3D5C-40B1-A1DA-1EABA7B1560B}" type="parTrans" cxnId="{54783E97-A4BB-4A65-A444-8C1315E551B0}">
      <dgm:prSet/>
      <dgm:spPr/>
      <dgm:t>
        <a:bodyPr/>
        <a:lstStyle/>
        <a:p>
          <a:endParaRPr lang="tr-TR"/>
        </a:p>
      </dgm:t>
    </dgm:pt>
    <dgm:pt modelId="{8640793B-54B5-4E83-A2D8-ADE4D006F80C}" type="sibTrans" cxnId="{54783E97-A4BB-4A65-A444-8C1315E551B0}">
      <dgm:prSet/>
      <dgm:spPr/>
      <dgm:t>
        <a:bodyPr/>
        <a:lstStyle/>
        <a:p>
          <a:endParaRPr lang="tr-TR"/>
        </a:p>
      </dgm:t>
    </dgm:pt>
    <dgm:pt modelId="{3ED8678D-A29D-4FE3-BCDE-58E02B07DE7D}">
      <dgm:prSet/>
      <dgm:spPr/>
      <dgm:t>
        <a:bodyPr/>
        <a:lstStyle/>
        <a:p>
          <a:endParaRPr lang="tr-TR" sz="2300" dirty="0"/>
        </a:p>
      </dgm:t>
    </dgm:pt>
    <dgm:pt modelId="{884AB88E-958F-4E82-BFD1-EAFA35CFD0B5}" type="parTrans" cxnId="{9BADE1EA-395A-4FC0-8F7D-8B437BFE643F}">
      <dgm:prSet/>
      <dgm:spPr/>
      <dgm:t>
        <a:bodyPr/>
        <a:lstStyle/>
        <a:p>
          <a:endParaRPr lang="tr-TR"/>
        </a:p>
      </dgm:t>
    </dgm:pt>
    <dgm:pt modelId="{7E626290-C29A-4D6A-8569-F284DC1AE642}" type="sibTrans" cxnId="{9BADE1EA-395A-4FC0-8F7D-8B437BFE643F}">
      <dgm:prSet/>
      <dgm:spPr/>
      <dgm:t>
        <a:bodyPr/>
        <a:lstStyle/>
        <a:p>
          <a:endParaRPr lang="tr-TR"/>
        </a:p>
      </dgm:t>
    </dgm:pt>
    <dgm:pt modelId="{FB673274-C643-4F95-BF6A-7F62460FC9F7}" type="pres">
      <dgm:prSet presAssocID="{3D8AC086-90CE-4C91-A542-C5067D622F7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307CDA0B-738D-4EFA-BB89-3FC7A3A214D9}" type="pres">
      <dgm:prSet presAssocID="{7A863726-8282-4131-B498-88543B239ADB}" presName="linNode" presStyleCnt="0"/>
      <dgm:spPr/>
    </dgm:pt>
    <dgm:pt modelId="{44A4E0F2-31A1-4671-B4B2-D06870EF63FB}" type="pres">
      <dgm:prSet presAssocID="{7A863726-8282-4131-B498-88543B239ADB}" presName="parentShp" presStyleLbl="node1" presStyleIdx="0" presStyleCnt="1" custLinFactNeighborX="689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2DC022-314D-473F-ABBE-C47A0429725D}" type="pres">
      <dgm:prSet presAssocID="{7A863726-8282-4131-B498-88543B239ADB}" presName="childShp" presStyleLbl="bgAccFollowNode1" presStyleIdx="0" presStyleCnt="1" custLinFactNeighborX="-1042" custLinFactNeighborY="-16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B9DB3F5-CDA3-4B8B-AF1E-19C3903945E5}" type="presOf" srcId="{3D8AC086-90CE-4C91-A542-C5067D622F7D}" destId="{FB673274-C643-4F95-BF6A-7F62460FC9F7}" srcOrd="0" destOrd="0" presId="urn:microsoft.com/office/officeart/2005/8/layout/vList6"/>
    <dgm:cxn modelId="{54783E97-A4BB-4A65-A444-8C1315E551B0}" srcId="{7A863726-8282-4131-B498-88543B239ADB}" destId="{BA3C3311-DD9D-471B-845F-DE92293324B3}" srcOrd="3" destOrd="0" parTransId="{64B80B3E-3D5C-40B1-A1DA-1EABA7B1560B}" sibTransId="{8640793B-54B5-4E83-A2D8-ADE4D006F80C}"/>
    <dgm:cxn modelId="{9BADE1EA-395A-4FC0-8F7D-8B437BFE643F}" srcId="{7A863726-8282-4131-B498-88543B239ADB}" destId="{3ED8678D-A29D-4FE3-BCDE-58E02B07DE7D}" srcOrd="4" destOrd="0" parTransId="{884AB88E-958F-4E82-BFD1-EAFA35CFD0B5}" sibTransId="{7E626290-C29A-4D6A-8569-F284DC1AE642}"/>
    <dgm:cxn modelId="{21F7E6B2-6A7B-4BE9-84D9-25ACE912C093}" srcId="{7A863726-8282-4131-B498-88543B239ADB}" destId="{D96BBA83-EBD0-45CB-948E-31323A76A06F}" srcOrd="5" destOrd="0" parTransId="{199CC09B-BAD1-4ADC-82A6-23D0C684C2F8}" sibTransId="{D5F5532E-3817-430F-9B2C-CBD83534DAC0}"/>
    <dgm:cxn modelId="{24A6F582-28DD-47F3-B846-38C5E210F9BD}" srcId="{7A863726-8282-4131-B498-88543B239ADB}" destId="{41E6D91B-5AB4-4A12-B326-CF1DC573317D}" srcOrd="1" destOrd="0" parTransId="{63E79362-6F5C-4FF3-AABB-6B9D5AC36EE1}" sibTransId="{84195712-977E-4CDB-9D3A-418018AEE96F}"/>
    <dgm:cxn modelId="{CF16725C-CB77-4BAC-B761-FB85D6C279AC}" type="presOf" srcId="{5C6BD9C7-DA7F-4830-A93E-5D7272F05F7F}" destId="{F92DC022-314D-473F-ABBE-C47A0429725D}" srcOrd="0" destOrd="2" presId="urn:microsoft.com/office/officeart/2005/8/layout/vList6"/>
    <dgm:cxn modelId="{5948C034-AE6A-41DE-ACF8-89C0F2320FB3}" srcId="{7A863726-8282-4131-B498-88543B239ADB}" destId="{5C6BD9C7-DA7F-4830-A93E-5D7272F05F7F}" srcOrd="2" destOrd="0" parTransId="{EBA7825B-921C-4D8F-B28B-2151AECD79D5}" sibTransId="{C3FE164A-AB70-491C-9F25-5D3441ECF65A}"/>
    <dgm:cxn modelId="{7BE7C17A-938E-4395-9681-57D00A3C80C4}" type="presOf" srcId="{BA3C3311-DD9D-471B-845F-DE92293324B3}" destId="{F92DC022-314D-473F-ABBE-C47A0429725D}" srcOrd="0" destOrd="3" presId="urn:microsoft.com/office/officeart/2005/8/layout/vList6"/>
    <dgm:cxn modelId="{CB93EA42-E01F-40D5-8D1E-5F46CF0C54DF}" type="presOf" srcId="{41E6D91B-5AB4-4A12-B326-CF1DC573317D}" destId="{F92DC022-314D-473F-ABBE-C47A0429725D}" srcOrd="0" destOrd="1" presId="urn:microsoft.com/office/officeart/2005/8/layout/vList6"/>
    <dgm:cxn modelId="{2EC18005-47B7-4C4C-87EB-202441C1AE31}" type="presOf" srcId="{3ED8678D-A29D-4FE3-BCDE-58E02B07DE7D}" destId="{F92DC022-314D-473F-ABBE-C47A0429725D}" srcOrd="0" destOrd="4" presId="urn:microsoft.com/office/officeart/2005/8/layout/vList6"/>
    <dgm:cxn modelId="{4CE86BB6-A414-447E-8306-8328F169CCC0}" srcId="{3D8AC086-90CE-4C91-A542-C5067D622F7D}" destId="{7A863726-8282-4131-B498-88543B239ADB}" srcOrd="0" destOrd="0" parTransId="{5392E054-3608-4091-803D-7A163B91B9A0}" sibTransId="{68EABE94-1310-4850-BDAA-F4464F790B28}"/>
    <dgm:cxn modelId="{E499636F-E077-4FA3-9731-2C4929413DFE}" type="presOf" srcId="{7A863726-8282-4131-B498-88543B239ADB}" destId="{44A4E0F2-31A1-4671-B4B2-D06870EF63FB}" srcOrd="0" destOrd="0" presId="urn:microsoft.com/office/officeart/2005/8/layout/vList6"/>
    <dgm:cxn modelId="{C05D9247-C443-4E67-BB5F-7B21E5E0A86E}" type="presOf" srcId="{025BBC83-D9B3-4594-88C7-3C6D13325DA1}" destId="{F92DC022-314D-473F-ABBE-C47A0429725D}" srcOrd="0" destOrd="0" presId="urn:microsoft.com/office/officeart/2005/8/layout/vList6"/>
    <dgm:cxn modelId="{DF4678BF-1C89-4FE1-9682-5D860115F4E0}" srcId="{7A863726-8282-4131-B498-88543B239ADB}" destId="{025BBC83-D9B3-4594-88C7-3C6D13325DA1}" srcOrd="0" destOrd="0" parTransId="{A951A99D-8FC1-4CD4-9AC5-909E2E74A7E8}" sibTransId="{B2D32DF7-7A37-4918-89C9-21C0DFA40E02}"/>
    <dgm:cxn modelId="{66DA464F-C8A4-41F7-9A34-0D51E6A3B1D4}" type="presOf" srcId="{D96BBA83-EBD0-45CB-948E-31323A76A06F}" destId="{F92DC022-314D-473F-ABBE-C47A0429725D}" srcOrd="0" destOrd="5" presId="urn:microsoft.com/office/officeart/2005/8/layout/vList6"/>
    <dgm:cxn modelId="{EFCDA580-39C4-4D6C-A602-8DE53C299606}" type="presParOf" srcId="{FB673274-C643-4F95-BF6A-7F62460FC9F7}" destId="{307CDA0B-738D-4EFA-BB89-3FC7A3A214D9}" srcOrd="0" destOrd="0" presId="urn:microsoft.com/office/officeart/2005/8/layout/vList6"/>
    <dgm:cxn modelId="{C1AF474A-C00F-4538-9A88-AB3AAD6430CB}" type="presParOf" srcId="{307CDA0B-738D-4EFA-BB89-3FC7A3A214D9}" destId="{44A4E0F2-31A1-4671-B4B2-D06870EF63FB}" srcOrd="0" destOrd="0" presId="urn:microsoft.com/office/officeart/2005/8/layout/vList6"/>
    <dgm:cxn modelId="{31108A40-5F67-412F-949B-0D7D3FBDD433}" type="presParOf" srcId="{307CDA0B-738D-4EFA-BB89-3FC7A3A214D9}" destId="{F92DC022-314D-473F-ABBE-C47A0429725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42A8A3-0E97-45E6-ABB8-6E88C756B86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39E88F5-3F39-4F55-B6EE-E843FE25D1D8}">
      <dgm:prSet phldrT="[Metin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r-TR" sz="2000" b="1" dirty="0" smtClean="0"/>
            <a:t>TÜRKÇE</a:t>
          </a:r>
          <a:endParaRPr lang="tr-TR" sz="1300" b="1" dirty="0"/>
        </a:p>
      </dgm:t>
    </dgm:pt>
    <dgm:pt modelId="{0AC6EFCC-B04C-41CA-8C4D-0EE381D29526}" type="parTrans" cxnId="{3D9DA278-DC0E-4195-8853-EE4B19E9DE39}">
      <dgm:prSet/>
      <dgm:spPr/>
      <dgm:t>
        <a:bodyPr/>
        <a:lstStyle/>
        <a:p>
          <a:endParaRPr lang="tr-TR"/>
        </a:p>
      </dgm:t>
    </dgm:pt>
    <dgm:pt modelId="{830CF309-4B34-453B-88B7-2A346BBE3522}" type="sibTrans" cxnId="{3D9DA278-DC0E-4195-8853-EE4B19E9DE39}">
      <dgm:prSet/>
      <dgm:spPr/>
      <dgm:t>
        <a:bodyPr/>
        <a:lstStyle/>
        <a:p>
          <a:endParaRPr lang="tr-TR"/>
        </a:p>
      </dgm:t>
    </dgm:pt>
    <dgm:pt modelId="{303C869B-DA89-4720-9C53-E2EBC4DBE929}">
      <dgm:prSet phldrT="[Metin]" custT="1"/>
      <dgm:spPr>
        <a:solidFill>
          <a:schemeClr val="bg2">
            <a:lumMod val="90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 anchor="ctr"/>
        <a:lstStyle/>
        <a:p>
          <a:pPr algn="ctr"/>
          <a:r>
            <a:rPr lang="tr-TR" sz="4500" b="1" dirty="0" smtClean="0"/>
            <a:t>4</a:t>
          </a:r>
          <a:endParaRPr lang="tr-TR" sz="4500" b="1" dirty="0"/>
        </a:p>
      </dgm:t>
    </dgm:pt>
    <dgm:pt modelId="{2E06A279-52D7-4FBA-8D18-CC7AFD249891}" type="parTrans" cxnId="{1CEFE179-9F51-4687-8CAC-2B161CB7517A}">
      <dgm:prSet/>
      <dgm:spPr/>
      <dgm:t>
        <a:bodyPr/>
        <a:lstStyle/>
        <a:p>
          <a:endParaRPr lang="tr-TR"/>
        </a:p>
      </dgm:t>
    </dgm:pt>
    <dgm:pt modelId="{06D32895-4417-4205-9E9C-BBAB0D931BFC}" type="sibTrans" cxnId="{1CEFE179-9F51-4687-8CAC-2B161CB7517A}">
      <dgm:prSet/>
      <dgm:spPr/>
      <dgm:t>
        <a:bodyPr/>
        <a:lstStyle/>
        <a:p>
          <a:endParaRPr lang="tr-TR"/>
        </a:p>
      </dgm:t>
    </dgm:pt>
    <dgm:pt modelId="{20DAFAF6-A77C-4C8B-B3D5-A7C8AB43F814}">
      <dgm:prSet phldrT="[Metin]" custT="1"/>
      <dgm:spPr>
        <a:solidFill>
          <a:srgbClr val="FFC000"/>
        </a:solidFill>
      </dgm:spPr>
      <dgm:t>
        <a:bodyPr/>
        <a:lstStyle/>
        <a:p>
          <a:r>
            <a:rPr lang="tr-TR" sz="1400" b="1" dirty="0" smtClean="0"/>
            <a:t>MATEMATİK</a:t>
          </a:r>
          <a:endParaRPr lang="tr-TR" sz="1050" b="1" dirty="0"/>
        </a:p>
      </dgm:t>
    </dgm:pt>
    <dgm:pt modelId="{5E189E9F-48E9-438D-B77E-ACAE5E3DF057}" type="parTrans" cxnId="{361C8FA6-A7D2-43B8-923F-F051F38F0B97}">
      <dgm:prSet/>
      <dgm:spPr/>
      <dgm:t>
        <a:bodyPr/>
        <a:lstStyle/>
        <a:p>
          <a:endParaRPr lang="tr-TR"/>
        </a:p>
      </dgm:t>
    </dgm:pt>
    <dgm:pt modelId="{0DE9E4C1-C058-4F9C-B11F-D92B0F9BE86E}" type="sibTrans" cxnId="{361C8FA6-A7D2-43B8-923F-F051F38F0B97}">
      <dgm:prSet/>
      <dgm:spPr/>
      <dgm:t>
        <a:bodyPr/>
        <a:lstStyle/>
        <a:p>
          <a:endParaRPr lang="tr-TR"/>
        </a:p>
      </dgm:t>
    </dgm:pt>
    <dgm:pt modelId="{475B1451-A9F0-4F43-93ED-0792AFB2E969}">
      <dgm:prSet phldrT="[Metin]" custT="1"/>
      <dgm:spPr>
        <a:solidFill>
          <a:schemeClr val="bg2">
            <a:lumMod val="90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 anchor="ctr"/>
        <a:lstStyle/>
        <a:p>
          <a:pPr algn="ctr"/>
          <a:r>
            <a:rPr lang="tr-TR" sz="4500" b="1" dirty="0" smtClean="0"/>
            <a:t>4</a:t>
          </a:r>
          <a:endParaRPr lang="tr-TR" sz="4500" b="1" dirty="0"/>
        </a:p>
      </dgm:t>
    </dgm:pt>
    <dgm:pt modelId="{4E33CD6E-A2FF-490D-87D3-E28C9F1B184E}" type="parTrans" cxnId="{7E0D09DB-9750-4C71-B927-7191A0F6C0E7}">
      <dgm:prSet/>
      <dgm:spPr/>
      <dgm:t>
        <a:bodyPr/>
        <a:lstStyle/>
        <a:p>
          <a:endParaRPr lang="tr-TR"/>
        </a:p>
      </dgm:t>
    </dgm:pt>
    <dgm:pt modelId="{775181B4-8D88-4173-AC47-55A1BD729A47}" type="sibTrans" cxnId="{7E0D09DB-9750-4C71-B927-7191A0F6C0E7}">
      <dgm:prSet/>
      <dgm:spPr/>
      <dgm:t>
        <a:bodyPr/>
        <a:lstStyle/>
        <a:p>
          <a:endParaRPr lang="tr-TR"/>
        </a:p>
      </dgm:t>
    </dgm:pt>
    <dgm:pt modelId="{06522E6F-B967-4EA4-8652-4B66A7D5AFDF}">
      <dgm:prSet phldrT="[Metin]" custT="1"/>
      <dgm:spPr>
        <a:solidFill>
          <a:srgbClr val="FF5050"/>
        </a:solidFill>
      </dgm:spPr>
      <dgm:t>
        <a:bodyPr/>
        <a:lstStyle/>
        <a:p>
          <a:r>
            <a:rPr lang="tr-TR" sz="1100" dirty="0" smtClean="0"/>
            <a:t>FEN </a:t>
          </a:r>
          <a:r>
            <a:rPr lang="tr-TR" sz="1600" b="1" dirty="0" smtClean="0"/>
            <a:t>BİLİMLERİ</a:t>
          </a:r>
          <a:endParaRPr lang="tr-TR" sz="1100" b="1" dirty="0"/>
        </a:p>
      </dgm:t>
    </dgm:pt>
    <dgm:pt modelId="{5A477F04-9AE8-46B4-A34E-283E6B0EE64C}" type="parTrans" cxnId="{B4CEBD68-C02A-4DD1-A90B-6D5AA20E9B01}">
      <dgm:prSet/>
      <dgm:spPr/>
      <dgm:t>
        <a:bodyPr/>
        <a:lstStyle/>
        <a:p>
          <a:endParaRPr lang="tr-TR"/>
        </a:p>
      </dgm:t>
    </dgm:pt>
    <dgm:pt modelId="{52021C1D-F4B8-412E-BB1D-8B56EB65C270}" type="sibTrans" cxnId="{B4CEBD68-C02A-4DD1-A90B-6D5AA20E9B01}">
      <dgm:prSet/>
      <dgm:spPr/>
      <dgm:t>
        <a:bodyPr/>
        <a:lstStyle/>
        <a:p>
          <a:endParaRPr lang="tr-TR"/>
        </a:p>
      </dgm:t>
    </dgm:pt>
    <dgm:pt modelId="{BAA202B3-C928-4FC1-A758-0AC25604E6E1}">
      <dgm:prSet phldrT="[Metin]" custT="1"/>
      <dgm:spPr>
        <a:solidFill>
          <a:schemeClr val="bg2">
            <a:lumMod val="90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 anchor="ctr"/>
        <a:lstStyle/>
        <a:p>
          <a:pPr algn="ctr"/>
          <a:r>
            <a:rPr lang="tr-TR" sz="4500" b="1" dirty="0" smtClean="0"/>
            <a:t>4</a:t>
          </a:r>
          <a:endParaRPr lang="tr-TR" sz="4500" b="1" dirty="0"/>
        </a:p>
      </dgm:t>
    </dgm:pt>
    <dgm:pt modelId="{194E5089-8851-4DA9-9C60-CCD779AC80D9}" type="parTrans" cxnId="{160D645E-E0DD-42A4-ABB9-EEDBDDE6548D}">
      <dgm:prSet/>
      <dgm:spPr/>
      <dgm:t>
        <a:bodyPr/>
        <a:lstStyle/>
        <a:p>
          <a:endParaRPr lang="tr-TR"/>
        </a:p>
      </dgm:t>
    </dgm:pt>
    <dgm:pt modelId="{472C42A5-27B6-4A2A-906D-472F257435EF}" type="sibTrans" cxnId="{160D645E-E0DD-42A4-ABB9-EEDBDDE6548D}">
      <dgm:prSet/>
      <dgm:spPr/>
      <dgm:t>
        <a:bodyPr/>
        <a:lstStyle/>
        <a:p>
          <a:endParaRPr lang="tr-TR"/>
        </a:p>
      </dgm:t>
    </dgm:pt>
    <dgm:pt modelId="{1FB6BF8A-8E27-4363-ACD2-36D307D3360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tr-TR" sz="1800" b="1" dirty="0" smtClean="0"/>
            <a:t>İNKILAP TARİHİ</a:t>
          </a:r>
          <a:endParaRPr lang="tr-TR" sz="1800" b="1" dirty="0"/>
        </a:p>
      </dgm:t>
    </dgm:pt>
    <dgm:pt modelId="{78F8B883-C22A-4C76-B459-CD3A7A7623D1}" type="parTrans" cxnId="{FF36FDF6-4453-4CAC-BEDE-64B091D35DE7}">
      <dgm:prSet/>
      <dgm:spPr/>
      <dgm:t>
        <a:bodyPr/>
        <a:lstStyle/>
        <a:p>
          <a:endParaRPr lang="tr-TR"/>
        </a:p>
      </dgm:t>
    </dgm:pt>
    <dgm:pt modelId="{E81B59BF-1EE0-4A55-ABC3-6BBDC38253A1}" type="sibTrans" cxnId="{FF36FDF6-4453-4CAC-BEDE-64B091D35DE7}">
      <dgm:prSet/>
      <dgm:spPr/>
      <dgm:t>
        <a:bodyPr/>
        <a:lstStyle/>
        <a:p>
          <a:endParaRPr lang="tr-TR"/>
        </a:p>
      </dgm:t>
    </dgm:pt>
    <dgm:pt modelId="{ED872764-B0BA-465C-8017-8C3C16B17751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tr-TR" sz="1600" b="1" dirty="0" smtClean="0"/>
            <a:t>DİN KÜLTÜRÜ</a:t>
          </a:r>
          <a:endParaRPr lang="tr-TR" sz="1600" b="1" dirty="0"/>
        </a:p>
      </dgm:t>
    </dgm:pt>
    <dgm:pt modelId="{997CCB2C-1431-4770-93BC-56453B8566D1}" type="parTrans" cxnId="{CE4250F0-BBAB-4115-8DC9-CD1F84B391AC}">
      <dgm:prSet/>
      <dgm:spPr/>
      <dgm:t>
        <a:bodyPr/>
        <a:lstStyle/>
        <a:p>
          <a:endParaRPr lang="tr-TR"/>
        </a:p>
      </dgm:t>
    </dgm:pt>
    <dgm:pt modelId="{5F12C66B-1602-4022-B8F8-AAB7006C1030}" type="sibTrans" cxnId="{CE4250F0-BBAB-4115-8DC9-CD1F84B391AC}">
      <dgm:prSet/>
      <dgm:spPr/>
      <dgm:t>
        <a:bodyPr/>
        <a:lstStyle/>
        <a:p>
          <a:endParaRPr lang="tr-TR"/>
        </a:p>
      </dgm:t>
    </dgm:pt>
    <dgm:pt modelId="{A3F06DB2-8957-4ED1-89E8-45384A50644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800" b="1" dirty="0" smtClean="0"/>
            <a:t>YABANCI DİL</a:t>
          </a:r>
          <a:endParaRPr lang="tr-TR" sz="1800" b="1" dirty="0"/>
        </a:p>
      </dgm:t>
    </dgm:pt>
    <dgm:pt modelId="{1AD060BB-B958-4878-9736-64B4A948162F}" type="parTrans" cxnId="{4F0CE428-7CB3-4932-BA11-AAA6D37D4A86}">
      <dgm:prSet/>
      <dgm:spPr/>
      <dgm:t>
        <a:bodyPr/>
        <a:lstStyle/>
        <a:p>
          <a:endParaRPr lang="tr-TR"/>
        </a:p>
      </dgm:t>
    </dgm:pt>
    <dgm:pt modelId="{EDABC6A4-E00C-468E-8492-B296883FE8A7}" type="sibTrans" cxnId="{4F0CE428-7CB3-4932-BA11-AAA6D37D4A86}">
      <dgm:prSet/>
      <dgm:spPr/>
      <dgm:t>
        <a:bodyPr/>
        <a:lstStyle/>
        <a:p>
          <a:endParaRPr lang="tr-TR"/>
        </a:p>
      </dgm:t>
    </dgm:pt>
    <dgm:pt modelId="{0617BB76-DEF6-4E8A-A7D7-94F77B6762DD}">
      <dgm:prSet custT="1"/>
      <dgm:spPr>
        <a:solidFill>
          <a:schemeClr val="bg2">
            <a:lumMod val="90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 anchor="ctr"/>
        <a:lstStyle/>
        <a:p>
          <a:pPr algn="ctr"/>
          <a:r>
            <a:rPr lang="tr-TR" sz="4500" b="1" dirty="0" smtClean="0"/>
            <a:t>1</a:t>
          </a:r>
          <a:endParaRPr lang="tr-TR" sz="4500" b="1" dirty="0"/>
        </a:p>
      </dgm:t>
    </dgm:pt>
    <dgm:pt modelId="{AFBABFFC-306F-47AC-A1FC-23238E0A2F8D}" type="parTrans" cxnId="{7C96F707-9A04-4A5E-BE89-99F3C3A2AEF0}">
      <dgm:prSet/>
      <dgm:spPr/>
      <dgm:t>
        <a:bodyPr/>
        <a:lstStyle/>
        <a:p>
          <a:endParaRPr lang="tr-TR"/>
        </a:p>
      </dgm:t>
    </dgm:pt>
    <dgm:pt modelId="{AA39D29E-3137-4040-B6D0-9027A61BC5C1}" type="sibTrans" cxnId="{7C96F707-9A04-4A5E-BE89-99F3C3A2AEF0}">
      <dgm:prSet/>
      <dgm:spPr/>
      <dgm:t>
        <a:bodyPr/>
        <a:lstStyle/>
        <a:p>
          <a:endParaRPr lang="tr-TR"/>
        </a:p>
      </dgm:t>
    </dgm:pt>
    <dgm:pt modelId="{95873D1A-567C-4FB3-A376-717DFCAB6CC2}">
      <dgm:prSet custT="1"/>
      <dgm:spPr>
        <a:solidFill>
          <a:schemeClr val="bg2">
            <a:lumMod val="90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 anchor="ctr"/>
        <a:lstStyle/>
        <a:p>
          <a:pPr algn="ctr"/>
          <a:r>
            <a:rPr lang="tr-TR" sz="4500" b="1" dirty="0" smtClean="0"/>
            <a:t>1</a:t>
          </a:r>
          <a:endParaRPr lang="tr-TR" sz="4500" b="1" dirty="0"/>
        </a:p>
      </dgm:t>
    </dgm:pt>
    <dgm:pt modelId="{9C7F7269-74BC-4C54-883D-A0FD61BB01ED}" type="parTrans" cxnId="{C2308D07-20D5-4E0F-8437-2A9C65621741}">
      <dgm:prSet/>
      <dgm:spPr/>
      <dgm:t>
        <a:bodyPr/>
        <a:lstStyle/>
        <a:p>
          <a:endParaRPr lang="tr-TR"/>
        </a:p>
      </dgm:t>
    </dgm:pt>
    <dgm:pt modelId="{CA798035-2296-41D9-A8A9-A60CCFABD274}" type="sibTrans" cxnId="{C2308D07-20D5-4E0F-8437-2A9C65621741}">
      <dgm:prSet/>
      <dgm:spPr/>
      <dgm:t>
        <a:bodyPr/>
        <a:lstStyle/>
        <a:p>
          <a:endParaRPr lang="tr-TR"/>
        </a:p>
      </dgm:t>
    </dgm:pt>
    <dgm:pt modelId="{70643574-BA7F-4BCB-A8A2-9525BBFDC85B}">
      <dgm:prSet custT="1"/>
      <dgm:spPr>
        <a:solidFill>
          <a:schemeClr val="bg2">
            <a:lumMod val="90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 anchor="ctr"/>
        <a:lstStyle/>
        <a:p>
          <a:pPr algn="ctr"/>
          <a:r>
            <a:rPr lang="tr-TR" sz="4500" b="1" dirty="0" smtClean="0"/>
            <a:t>1</a:t>
          </a:r>
          <a:endParaRPr lang="tr-TR" sz="4500" b="1" dirty="0"/>
        </a:p>
      </dgm:t>
    </dgm:pt>
    <dgm:pt modelId="{F1A7CD02-68E0-412E-9450-2AD23D02AEFB}" type="parTrans" cxnId="{77E5E899-D2D9-4898-9BE3-CCAE045AF7C5}">
      <dgm:prSet/>
      <dgm:spPr/>
      <dgm:t>
        <a:bodyPr/>
        <a:lstStyle/>
        <a:p>
          <a:endParaRPr lang="tr-TR"/>
        </a:p>
      </dgm:t>
    </dgm:pt>
    <dgm:pt modelId="{8ACB382D-17CD-4F0F-8FA8-124513083049}" type="sibTrans" cxnId="{77E5E899-D2D9-4898-9BE3-CCAE045AF7C5}">
      <dgm:prSet/>
      <dgm:spPr/>
      <dgm:t>
        <a:bodyPr/>
        <a:lstStyle/>
        <a:p>
          <a:endParaRPr lang="tr-TR"/>
        </a:p>
      </dgm:t>
    </dgm:pt>
    <dgm:pt modelId="{02C98387-5796-4919-9705-C4E481B4B044}" type="pres">
      <dgm:prSet presAssocID="{6542A8A3-0E97-45E6-ABB8-6E88C756B8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F98786F-08D9-4F93-A02E-35775CB41B88}" type="pres">
      <dgm:prSet presAssocID="{839E88F5-3F39-4F55-B6EE-E843FE25D1D8}" presName="composite" presStyleCnt="0"/>
      <dgm:spPr/>
    </dgm:pt>
    <dgm:pt modelId="{9E90DC3A-978B-4CB4-9585-54F1CFF9B724}" type="pres">
      <dgm:prSet presAssocID="{839E88F5-3F39-4F55-B6EE-E843FE25D1D8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ECDD3C-3491-456C-9881-A09CC94EC321}" type="pres">
      <dgm:prSet presAssocID="{839E88F5-3F39-4F55-B6EE-E843FE25D1D8}" presName="desTx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614266-2C1A-49E8-BD7F-A2D78D6872AD}" type="pres">
      <dgm:prSet presAssocID="{830CF309-4B34-453B-88B7-2A346BBE3522}" presName="space" presStyleCnt="0"/>
      <dgm:spPr/>
    </dgm:pt>
    <dgm:pt modelId="{79D30303-7CF9-47DF-B91F-53CDC66C9DCF}" type="pres">
      <dgm:prSet presAssocID="{20DAFAF6-A77C-4C8B-B3D5-A7C8AB43F814}" presName="composite" presStyleCnt="0"/>
      <dgm:spPr/>
    </dgm:pt>
    <dgm:pt modelId="{33D98730-C57D-4785-9131-6F2522F8150B}" type="pres">
      <dgm:prSet presAssocID="{20DAFAF6-A77C-4C8B-B3D5-A7C8AB43F814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3E1571-1E8C-4FF1-8190-32B2D2ABC2D5}" type="pres">
      <dgm:prSet presAssocID="{20DAFAF6-A77C-4C8B-B3D5-A7C8AB43F814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634A58-A802-4154-BAA4-12D3BD3E09D6}" type="pres">
      <dgm:prSet presAssocID="{0DE9E4C1-C058-4F9C-B11F-D92B0F9BE86E}" presName="space" presStyleCnt="0"/>
      <dgm:spPr/>
    </dgm:pt>
    <dgm:pt modelId="{15DB19BE-47BA-4857-840B-87242105AEEA}" type="pres">
      <dgm:prSet presAssocID="{06522E6F-B967-4EA4-8652-4B66A7D5AFDF}" presName="composite" presStyleCnt="0"/>
      <dgm:spPr/>
    </dgm:pt>
    <dgm:pt modelId="{14D8EBBA-D242-4452-BFA3-11C3B8B2C99F}" type="pres">
      <dgm:prSet presAssocID="{06522E6F-B967-4EA4-8652-4B66A7D5AFDF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1B88F3-D342-4C47-8E94-FCE19B0E40BF}" type="pres">
      <dgm:prSet presAssocID="{06522E6F-B967-4EA4-8652-4B66A7D5AFDF}" presName="desTx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A9297D-AC96-40D3-A643-2DE79B437F6F}" type="pres">
      <dgm:prSet presAssocID="{52021C1D-F4B8-412E-BB1D-8B56EB65C270}" presName="space" presStyleCnt="0"/>
      <dgm:spPr/>
    </dgm:pt>
    <dgm:pt modelId="{0B39E1D4-9C29-4730-9391-025168143D2D}" type="pres">
      <dgm:prSet presAssocID="{1FB6BF8A-8E27-4363-ACD2-36D307D3360D}" presName="composite" presStyleCnt="0"/>
      <dgm:spPr/>
    </dgm:pt>
    <dgm:pt modelId="{C7D5A586-E902-404C-AABF-1B8296B4CF0F}" type="pres">
      <dgm:prSet presAssocID="{1FB6BF8A-8E27-4363-ACD2-36D307D3360D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D95A6A-D0E5-4C4E-99D5-A0460D0F1885}" type="pres">
      <dgm:prSet presAssocID="{1FB6BF8A-8E27-4363-ACD2-36D307D3360D}" presName="desTx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0D6A03-82B8-46CD-8772-374FD8CB8AAC}" type="pres">
      <dgm:prSet presAssocID="{E81B59BF-1EE0-4A55-ABC3-6BBDC38253A1}" presName="space" presStyleCnt="0"/>
      <dgm:spPr/>
    </dgm:pt>
    <dgm:pt modelId="{128C50E6-BEB9-4F0C-8025-A25A9D3AC4BD}" type="pres">
      <dgm:prSet presAssocID="{ED872764-B0BA-465C-8017-8C3C16B17751}" presName="composite" presStyleCnt="0"/>
      <dgm:spPr/>
    </dgm:pt>
    <dgm:pt modelId="{60761B32-D2FD-4807-99EA-DA2ABEB30C3E}" type="pres">
      <dgm:prSet presAssocID="{ED872764-B0BA-465C-8017-8C3C16B17751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1A8E99F-834D-4303-9EDE-7A9F63D6BF7C}" type="pres">
      <dgm:prSet presAssocID="{ED872764-B0BA-465C-8017-8C3C16B17751}" presName="desTx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F4480F-6F77-4DCC-8D7A-0EF48D8484D2}" type="pres">
      <dgm:prSet presAssocID="{5F12C66B-1602-4022-B8F8-AAB7006C1030}" presName="space" presStyleCnt="0"/>
      <dgm:spPr/>
    </dgm:pt>
    <dgm:pt modelId="{428F5E3D-581B-4919-B858-631FE35058F4}" type="pres">
      <dgm:prSet presAssocID="{A3F06DB2-8957-4ED1-89E8-45384A506443}" presName="composite" presStyleCnt="0"/>
      <dgm:spPr/>
    </dgm:pt>
    <dgm:pt modelId="{282AF5FA-EF53-4AB5-A990-F4689EF4141E}" type="pres">
      <dgm:prSet presAssocID="{A3F06DB2-8957-4ED1-89E8-45384A506443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469163-7895-4AB0-9B01-49CB8C1B8582}" type="pres">
      <dgm:prSet presAssocID="{A3F06DB2-8957-4ED1-89E8-45384A506443}" presName="desTx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E0D09DB-9750-4C71-B927-7191A0F6C0E7}" srcId="{20DAFAF6-A77C-4C8B-B3D5-A7C8AB43F814}" destId="{475B1451-A9F0-4F43-93ED-0792AFB2E969}" srcOrd="0" destOrd="0" parTransId="{4E33CD6E-A2FF-490D-87D3-E28C9F1B184E}" sibTransId="{775181B4-8D88-4173-AC47-55A1BD729A47}"/>
    <dgm:cxn modelId="{CEB8A869-3617-4EE3-8FAD-02861A4AA2BD}" type="presOf" srcId="{20DAFAF6-A77C-4C8B-B3D5-A7C8AB43F814}" destId="{33D98730-C57D-4785-9131-6F2522F8150B}" srcOrd="0" destOrd="0" presId="urn:microsoft.com/office/officeart/2005/8/layout/hList1"/>
    <dgm:cxn modelId="{77E5E899-D2D9-4898-9BE3-CCAE045AF7C5}" srcId="{A3F06DB2-8957-4ED1-89E8-45384A506443}" destId="{70643574-BA7F-4BCB-A8A2-9525BBFDC85B}" srcOrd="0" destOrd="0" parTransId="{F1A7CD02-68E0-412E-9450-2AD23D02AEFB}" sibTransId="{8ACB382D-17CD-4F0F-8FA8-124513083049}"/>
    <dgm:cxn modelId="{3D9DA278-DC0E-4195-8853-EE4B19E9DE39}" srcId="{6542A8A3-0E97-45E6-ABB8-6E88C756B864}" destId="{839E88F5-3F39-4F55-B6EE-E843FE25D1D8}" srcOrd="0" destOrd="0" parTransId="{0AC6EFCC-B04C-41CA-8C4D-0EE381D29526}" sibTransId="{830CF309-4B34-453B-88B7-2A346BBE3522}"/>
    <dgm:cxn modelId="{173E0A78-B40F-4F8F-98F4-3D916C6D3881}" type="presOf" srcId="{BAA202B3-C928-4FC1-A758-0AC25604E6E1}" destId="{B21B88F3-D342-4C47-8E94-FCE19B0E40BF}" srcOrd="0" destOrd="0" presId="urn:microsoft.com/office/officeart/2005/8/layout/hList1"/>
    <dgm:cxn modelId="{4F0CE428-7CB3-4932-BA11-AAA6D37D4A86}" srcId="{6542A8A3-0E97-45E6-ABB8-6E88C756B864}" destId="{A3F06DB2-8957-4ED1-89E8-45384A506443}" srcOrd="5" destOrd="0" parTransId="{1AD060BB-B958-4878-9736-64B4A948162F}" sibTransId="{EDABC6A4-E00C-468E-8492-B296883FE8A7}"/>
    <dgm:cxn modelId="{B4CEBD68-C02A-4DD1-A90B-6D5AA20E9B01}" srcId="{6542A8A3-0E97-45E6-ABB8-6E88C756B864}" destId="{06522E6F-B967-4EA4-8652-4B66A7D5AFDF}" srcOrd="2" destOrd="0" parTransId="{5A477F04-9AE8-46B4-A34E-283E6B0EE64C}" sibTransId="{52021C1D-F4B8-412E-BB1D-8B56EB65C270}"/>
    <dgm:cxn modelId="{E7D1AD79-93AD-49C0-866D-99A8FD125322}" type="presOf" srcId="{303C869B-DA89-4720-9C53-E2EBC4DBE929}" destId="{60ECDD3C-3491-456C-9881-A09CC94EC321}" srcOrd="0" destOrd="0" presId="urn:microsoft.com/office/officeart/2005/8/layout/hList1"/>
    <dgm:cxn modelId="{CE4250F0-BBAB-4115-8DC9-CD1F84B391AC}" srcId="{6542A8A3-0E97-45E6-ABB8-6E88C756B864}" destId="{ED872764-B0BA-465C-8017-8C3C16B17751}" srcOrd="4" destOrd="0" parTransId="{997CCB2C-1431-4770-93BC-56453B8566D1}" sibTransId="{5F12C66B-1602-4022-B8F8-AAB7006C1030}"/>
    <dgm:cxn modelId="{2854D575-B8C3-44F8-83CB-E5DF6EA2FDD4}" type="presOf" srcId="{ED872764-B0BA-465C-8017-8C3C16B17751}" destId="{60761B32-D2FD-4807-99EA-DA2ABEB30C3E}" srcOrd="0" destOrd="0" presId="urn:microsoft.com/office/officeart/2005/8/layout/hList1"/>
    <dgm:cxn modelId="{81EDE602-B1A8-4A7B-AA7A-2A3A53AB3997}" type="presOf" srcId="{0617BB76-DEF6-4E8A-A7D7-94F77B6762DD}" destId="{77D95A6A-D0E5-4C4E-99D5-A0460D0F1885}" srcOrd="0" destOrd="0" presId="urn:microsoft.com/office/officeart/2005/8/layout/hList1"/>
    <dgm:cxn modelId="{B5C3C1A5-A432-406C-9F12-1ABBA3F79CF0}" type="presOf" srcId="{95873D1A-567C-4FB3-A376-717DFCAB6CC2}" destId="{01A8E99F-834D-4303-9EDE-7A9F63D6BF7C}" srcOrd="0" destOrd="0" presId="urn:microsoft.com/office/officeart/2005/8/layout/hList1"/>
    <dgm:cxn modelId="{FF36FDF6-4453-4CAC-BEDE-64B091D35DE7}" srcId="{6542A8A3-0E97-45E6-ABB8-6E88C756B864}" destId="{1FB6BF8A-8E27-4363-ACD2-36D307D3360D}" srcOrd="3" destOrd="0" parTransId="{78F8B883-C22A-4C76-B459-CD3A7A7623D1}" sibTransId="{E81B59BF-1EE0-4A55-ABC3-6BBDC38253A1}"/>
    <dgm:cxn modelId="{D1CB0ECB-AE17-4519-B0F3-B3A069CB413B}" type="presOf" srcId="{475B1451-A9F0-4F43-93ED-0792AFB2E969}" destId="{713E1571-1E8C-4FF1-8190-32B2D2ABC2D5}" srcOrd="0" destOrd="0" presId="urn:microsoft.com/office/officeart/2005/8/layout/hList1"/>
    <dgm:cxn modelId="{7252D5DE-C905-4722-A556-6A7865A0EB59}" type="presOf" srcId="{1FB6BF8A-8E27-4363-ACD2-36D307D3360D}" destId="{C7D5A586-E902-404C-AABF-1B8296B4CF0F}" srcOrd="0" destOrd="0" presId="urn:microsoft.com/office/officeart/2005/8/layout/hList1"/>
    <dgm:cxn modelId="{8EFAB13F-4E27-4076-A645-8E6787A8618C}" type="presOf" srcId="{A3F06DB2-8957-4ED1-89E8-45384A506443}" destId="{282AF5FA-EF53-4AB5-A990-F4689EF4141E}" srcOrd="0" destOrd="0" presId="urn:microsoft.com/office/officeart/2005/8/layout/hList1"/>
    <dgm:cxn modelId="{160D645E-E0DD-42A4-ABB9-EEDBDDE6548D}" srcId="{06522E6F-B967-4EA4-8652-4B66A7D5AFDF}" destId="{BAA202B3-C928-4FC1-A758-0AC25604E6E1}" srcOrd="0" destOrd="0" parTransId="{194E5089-8851-4DA9-9C60-CCD779AC80D9}" sibTransId="{472C42A5-27B6-4A2A-906D-472F257435EF}"/>
    <dgm:cxn modelId="{274C6F37-9F28-4223-BEFC-99FCB7ADBAA3}" type="presOf" srcId="{839E88F5-3F39-4F55-B6EE-E843FE25D1D8}" destId="{9E90DC3A-978B-4CB4-9585-54F1CFF9B724}" srcOrd="0" destOrd="0" presId="urn:microsoft.com/office/officeart/2005/8/layout/hList1"/>
    <dgm:cxn modelId="{1CEFE179-9F51-4687-8CAC-2B161CB7517A}" srcId="{839E88F5-3F39-4F55-B6EE-E843FE25D1D8}" destId="{303C869B-DA89-4720-9C53-E2EBC4DBE929}" srcOrd="0" destOrd="0" parTransId="{2E06A279-52D7-4FBA-8D18-CC7AFD249891}" sibTransId="{06D32895-4417-4205-9E9C-BBAB0D931BFC}"/>
    <dgm:cxn modelId="{361C8FA6-A7D2-43B8-923F-F051F38F0B97}" srcId="{6542A8A3-0E97-45E6-ABB8-6E88C756B864}" destId="{20DAFAF6-A77C-4C8B-B3D5-A7C8AB43F814}" srcOrd="1" destOrd="0" parTransId="{5E189E9F-48E9-438D-B77E-ACAE5E3DF057}" sibTransId="{0DE9E4C1-C058-4F9C-B11F-D92B0F9BE86E}"/>
    <dgm:cxn modelId="{156C0056-A2CB-4D39-8135-9445C3818753}" type="presOf" srcId="{6542A8A3-0E97-45E6-ABB8-6E88C756B864}" destId="{02C98387-5796-4919-9705-C4E481B4B044}" srcOrd="0" destOrd="0" presId="urn:microsoft.com/office/officeart/2005/8/layout/hList1"/>
    <dgm:cxn modelId="{C2308D07-20D5-4E0F-8437-2A9C65621741}" srcId="{ED872764-B0BA-465C-8017-8C3C16B17751}" destId="{95873D1A-567C-4FB3-A376-717DFCAB6CC2}" srcOrd="0" destOrd="0" parTransId="{9C7F7269-74BC-4C54-883D-A0FD61BB01ED}" sibTransId="{CA798035-2296-41D9-A8A9-A60CCFABD274}"/>
    <dgm:cxn modelId="{7C96F707-9A04-4A5E-BE89-99F3C3A2AEF0}" srcId="{1FB6BF8A-8E27-4363-ACD2-36D307D3360D}" destId="{0617BB76-DEF6-4E8A-A7D7-94F77B6762DD}" srcOrd="0" destOrd="0" parTransId="{AFBABFFC-306F-47AC-A1FC-23238E0A2F8D}" sibTransId="{AA39D29E-3137-4040-B6D0-9027A61BC5C1}"/>
    <dgm:cxn modelId="{8BEDB7CD-F019-49B1-9629-883EDE40AF34}" type="presOf" srcId="{06522E6F-B967-4EA4-8652-4B66A7D5AFDF}" destId="{14D8EBBA-D242-4452-BFA3-11C3B8B2C99F}" srcOrd="0" destOrd="0" presId="urn:microsoft.com/office/officeart/2005/8/layout/hList1"/>
    <dgm:cxn modelId="{E81368B2-122A-40EF-A3CC-DA3C1363938D}" type="presOf" srcId="{70643574-BA7F-4BCB-A8A2-9525BBFDC85B}" destId="{A7469163-7895-4AB0-9B01-49CB8C1B8582}" srcOrd="0" destOrd="0" presId="urn:microsoft.com/office/officeart/2005/8/layout/hList1"/>
    <dgm:cxn modelId="{C7B83604-23B5-4F7D-9548-82A9065B7EBC}" type="presParOf" srcId="{02C98387-5796-4919-9705-C4E481B4B044}" destId="{0F98786F-08D9-4F93-A02E-35775CB41B88}" srcOrd="0" destOrd="0" presId="urn:microsoft.com/office/officeart/2005/8/layout/hList1"/>
    <dgm:cxn modelId="{D25EAAC7-6C8D-4997-AA45-6F95B15001DB}" type="presParOf" srcId="{0F98786F-08D9-4F93-A02E-35775CB41B88}" destId="{9E90DC3A-978B-4CB4-9585-54F1CFF9B724}" srcOrd="0" destOrd="0" presId="urn:microsoft.com/office/officeart/2005/8/layout/hList1"/>
    <dgm:cxn modelId="{0F5B2025-C89E-4DF2-ABF0-2D715A4A2F9D}" type="presParOf" srcId="{0F98786F-08D9-4F93-A02E-35775CB41B88}" destId="{60ECDD3C-3491-456C-9881-A09CC94EC321}" srcOrd="1" destOrd="0" presId="urn:microsoft.com/office/officeart/2005/8/layout/hList1"/>
    <dgm:cxn modelId="{4762644B-8CF8-4C4E-83DB-1604437E168D}" type="presParOf" srcId="{02C98387-5796-4919-9705-C4E481B4B044}" destId="{71614266-2C1A-49E8-BD7F-A2D78D6872AD}" srcOrd="1" destOrd="0" presId="urn:microsoft.com/office/officeart/2005/8/layout/hList1"/>
    <dgm:cxn modelId="{F65D6A69-D95C-4E12-88B0-B6C5404E3D07}" type="presParOf" srcId="{02C98387-5796-4919-9705-C4E481B4B044}" destId="{79D30303-7CF9-47DF-B91F-53CDC66C9DCF}" srcOrd="2" destOrd="0" presId="urn:microsoft.com/office/officeart/2005/8/layout/hList1"/>
    <dgm:cxn modelId="{476E3962-C1F5-44A4-829F-6C70FD9BD221}" type="presParOf" srcId="{79D30303-7CF9-47DF-B91F-53CDC66C9DCF}" destId="{33D98730-C57D-4785-9131-6F2522F8150B}" srcOrd="0" destOrd="0" presId="urn:microsoft.com/office/officeart/2005/8/layout/hList1"/>
    <dgm:cxn modelId="{DD5918C5-82A3-40C4-B2A9-E3FA200763AB}" type="presParOf" srcId="{79D30303-7CF9-47DF-B91F-53CDC66C9DCF}" destId="{713E1571-1E8C-4FF1-8190-32B2D2ABC2D5}" srcOrd="1" destOrd="0" presId="urn:microsoft.com/office/officeart/2005/8/layout/hList1"/>
    <dgm:cxn modelId="{BFBDF0EC-B75F-4715-BED2-9B44FF2E1B17}" type="presParOf" srcId="{02C98387-5796-4919-9705-C4E481B4B044}" destId="{B4634A58-A802-4154-BAA4-12D3BD3E09D6}" srcOrd="3" destOrd="0" presId="urn:microsoft.com/office/officeart/2005/8/layout/hList1"/>
    <dgm:cxn modelId="{B6E29814-2849-4A42-ABDF-622707BA66E7}" type="presParOf" srcId="{02C98387-5796-4919-9705-C4E481B4B044}" destId="{15DB19BE-47BA-4857-840B-87242105AEEA}" srcOrd="4" destOrd="0" presId="urn:microsoft.com/office/officeart/2005/8/layout/hList1"/>
    <dgm:cxn modelId="{E48172FD-87F6-4575-84BF-A491F8F5A2F9}" type="presParOf" srcId="{15DB19BE-47BA-4857-840B-87242105AEEA}" destId="{14D8EBBA-D242-4452-BFA3-11C3B8B2C99F}" srcOrd="0" destOrd="0" presId="urn:microsoft.com/office/officeart/2005/8/layout/hList1"/>
    <dgm:cxn modelId="{F7A3A583-354B-4C15-A7BA-4B434AC30242}" type="presParOf" srcId="{15DB19BE-47BA-4857-840B-87242105AEEA}" destId="{B21B88F3-D342-4C47-8E94-FCE19B0E40BF}" srcOrd="1" destOrd="0" presId="urn:microsoft.com/office/officeart/2005/8/layout/hList1"/>
    <dgm:cxn modelId="{B0EEA8DB-960C-4250-83D2-DD7D7CFD3841}" type="presParOf" srcId="{02C98387-5796-4919-9705-C4E481B4B044}" destId="{3DA9297D-AC96-40D3-A643-2DE79B437F6F}" srcOrd="5" destOrd="0" presId="urn:microsoft.com/office/officeart/2005/8/layout/hList1"/>
    <dgm:cxn modelId="{A5908A64-40CE-454C-9230-CB7446FBC93E}" type="presParOf" srcId="{02C98387-5796-4919-9705-C4E481B4B044}" destId="{0B39E1D4-9C29-4730-9391-025168143D2D}" srcOrd="6" destOrd="0" presId="urn:microsoft.com/office/officeart/2005/8/layout/hList1"/>
    <dgm:cxn modelId="{71F43052-6ECB-49B1-82BE-F80905CE9FB9}" type="presParOf" srcId="{0B39E1D4-9C29-4730-9391-025168143D2D}" destId="{C7D5A586-E902-404C-AABF-1B8296B4CF0F}" srcOrd="0" destOrd="0" presId="urn:microsoft.com/office/officeart/2005/8/layout/hList1"/>
    <dgm:cxn modelId="{F0FB439D-79F0-4F80-A34B-DFA86E64D8B2}" type="presParOf" srcId="{0B39E1D4-9C29-4730-9391-025168143D2D}" destId="{77D95A6A-D0E5-4C4E-99D5-A0460D0F1885}" srcOrd="1" destOrd="0" presId="urn:microsoft.com/office/officeart/2005/8/layout/hList1"/>
    <dgm:cxn modelId="{183BC96C-4813-493E-ACAA-2196BCFB4088}" type="presParOf" srcId="{02C98387-5796-4919-9705-C4E481B4B044}" destId="{D20D6A03-82B8-46CD-8772-374FD8CB8AAC}" srcOrd="7" destOrd="0" presId="urn:microsoft.com/office/officeart/2005/8/layout/hList1"/>
    <dgm:cxn modelId="{FE3C1A63-E0F8-4652-9394-A0C1443266FC}" type="presParOf" srcId="{02C98387-5796-4919-9705-C4E481B4B044}" destId="{128C50E6-BEB9-4F0C-8025-A25A9D3AC4BD}" srcOrd="8" destOrd="0" presId="urn:microsoft.com/office/officeart/2005/8/layout/hList1"/>
    <dgm:cxn modelId="{09DD6178-5315-42EE-8540-E05235552713}" type="presParOf" srcId="{128C50E6-BEB9-4F0C-8025-A25A9D3AC4BD}" destId="{60761B32-D2FD-4807-99EA-DA2ABEB30C3E}" srcOrd="0" destOrd="0" presId="urn:microsoft.com/office/officeart/2005/8/layout/hList1"/>
    <dgm:cxn modelId="{E7138D4A-ED9E-4860-8114-63F2FD78957F}" type="presParOf" srcId="{128C50E6-BEB9-4F0C-8025-A25A9D3AC4BD}" destId="{01A8E99F-834D-4303-9EDE-7A9F63D6BF7C}" srcOrd="1" destOrd="0" presId="urn:microsoft.com/office/officeart/2005/8/layout/hList1"/>
    <dgm:cxn modelId="{1B77C007-CC0C-435C-98AA-1DD541BA4D9A}" type="presParOf" srcId="{02C98387-5796-4919-9705-C4E481B4B044}" destId="{2DF4480F-6F77-4DCC-8D7A-0EF48D8484D2}" srcOrd="9" destOrd="0" presId="urn:microsoft.com/office/officeart/2005/8/layout/hList1"/>
    <dgm:cxn modelId="{EB19796A-5311-437C-91C1-60C1B6B798B4}" type="presParOf" srcId="{02C98387-5796-4919-9705-C4E481B4B044}" destId="{428F5E3D-581B-4919-B858-631FE35058F4}" srcOrd="10" destOrd="0" presId="urn:microsoft.com/office/officeart/2005/8/layout/hList1"/>
    <dgm:cxn modelId="{127D2867-9B35-42C2-AF6F-F86B78C121BF}" type="presParOf" srcId="{428F5E3D-581B-4919-B858-631FE35058F4}" destId="{282AF5FA-EF53-4AB5-A990-F4689EF4141E}" srcOrd="0" destOrd="0" presId="urn:microsoft.com/office/officeart/2005/8/layout/hList1"/>
    <dgm:cxn modelId="{69DBC02D-DAC6-4AA7-8151-098EF964F090}" type="presParOf" srcId="{428F5E3D-581B-4919-B858-631FE35058F4}" destId="{A7469163-7895-4AB0-9B01-49CB8C1B858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D562D5-8671-478A-B271-3C630998053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3F95E10-791C-42AF-B6EA-DB2F7DF93DF0}">
      <dgm:prSet phldrT="[Metin]"/>
      <dgm:spPr/>
      <dgm:t>
        <a:bodyPr/>
        <a:lstStyle/>
        <a:p>
          <a:r>
            <a:rPr lang="tr-TR" dirty="0" smtClean="0"/>
            <a:t>Başvuru</a:t>
          </a:r>
          <a:endParaRPr lang="tr-TR" dirty="0"/>
        </a:p>
      </dgm:t>
    </dgm:pt>
    <dgm:pt modelId="{FC81C304-F81B-4C1E-8905-68E587EF64C1}" type="parTrans" cxnId="{EEC98675-6F8F-4531-B7DE-4E20B43C2948}">
      <dgm:prSet/>
      <dgm:spPr/>
      <dgm:t>
        <a:bodyPr/>
        <a:lstStyle/>
        <a:p>
          <a:endParaRPr lang="tr-TR"/>
        </a:p>
      </dgm:t>
    </dgm:pt>
    <dgm:pt modelId="{40BED7DA-131B-4957-A638-FCFF8C996823}" type="sibTrans" cxnId="{EEC98675-6F8F-4531-B7DE-4E20B43C2948}">
      <dgm:prSet/>
      <dgm:spPr/>
      <dgm:t>
        <a:bodyPr/>
        <a:lstStyle/>
        <a:p>
          <a:endParaRPr lang="tr-TR"/>
        </a:p>
      </dgm:t>
    </dgm:pt>
    <dgm:pt modelId="{79F558D5-2007-4B3D-9926-24FFDD74509A}">
      <dgm:prSet phldrT="[Metin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tr-TR" dirty="0" smtClean="0"/>
            <a:t>11-18 Nisan </a:t>
          </a:r>
          <a:r>
            <a:rPr lang="tr-TR" dirty="0" smtClean="0"/>
            <a:t>2019</a:t>
          </a:r>
          <a:endParaRPr lang="tr-TR" dirty="0"/>
        </a:p>
      </dgm:t>
    </dgm:pt>
    <dgm:pt modelId="{2001D296-90F6-4138-8120-7DEAB55BBC2D}" type="parTrans" cxnId="{435A5FF3-8A4A-4222-8A0E-55BCB33A0B3C}">
      <dgm:prSet/>
      <dgm:spPr/>
      <dgm:t>
        <a:bodyPr/>
        <a:lstStyle/>
        <a:p>
          <a:endParaRPr lang="tr-TR"/>
        </a:p>
      </dgm:t>
    </dgm:pt>
    <dgm:pt modelId="{64667414-2BC6-418B-887F-5512717387DB}" type="sibTrans" cxnId="{435A5FF3-8A4A-4222-8A0E-55BCB33A0B3C}">
      <dgm:prSet/>
      <dgm:spPr/>
      <dgm:t>
        <a:bodyPr/>
        <a:lstStyle/>
        <a:p>
          <a:endParaRPr lang="tr-TR"/>
        </a:p>
      </dgm:t>
    </dgm:pt>
    <dgm:pt modelId="{6C5492B6-4A2B-4AC8-9313-E6930C63F7AE}">
      <dgm:prSet phldrT="[Metin]"/>
      <dgm:spPr/>
      <dgm:t>
        <a:bodyPr/>
        <a:lstStyle/>
        <a:p>
          <a:r>
            <a:rPr lang="tr-TR" dirty="0" smtClean="0"/>
            <a:t>Sınav Giriş Belgeleri</a:t>
          </a:r>
          <a:endParaRPr lang="tr-TR" dirty="0"/>
        </a:p>
      </dgm:t>
    </dgm:pt>
    <dgm:pt modelId="{78E7AD97-CF32-4E62-92AE-7B4B08D8F81C}" type="parTrans" cxnId="{D114DDA8-351D-432D-8303-164ADA5D1739}">
      <dgm:prSet/>
      <dgm:spPr/>
      <dgm:t>
        <a:bodyPr/>
        <a:lstStyle/>
        <a:p>
          <a:endParaRPr lang="tr-TR"/>
        </a:p>
      </dgm:t>
    </dgm:pt>
    <dgm:pt modelId="{C940C46A-CD8C-4935-AED2-D41A85208F64}" type="sibTrans" cxnId="{D114DDA8-351D-432D-8303-164ADA5D1739}">
      <dgm:prSet/>
      <dgm:spPr/>
      <dgm:t>
        <a:bodyPr/>
        <a:lstStyle/>
        <a:p>
          <a:endParaRPr lang="tr-TR"/>
        </a:p>
      </dgm:t>
    </dgm:pt>
    <dgm:pt modelId="{AEC3C9DC-5B90-4634-8FBA-CFCBDA42897C}">
      <dgm:prSet phldrT="[Metin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tr-TR" dirty="0" smtClean="0"/>
            <a:t>22 Mayıs </a:t>
          </a:r>
          <a:r>
            <a:rPr lang="tr-TR" dirty="0" smtClean="0"/>
            <a:t>2019</a:t>
          </a:r>
          <a:endParaRPr lang="tr-TR" dirty="0"/>
        </a:p>
      </dgm:t>
    </dgm:pt>
    <dgm:pt modelId="{C9249F15-01E5-4BBF-A2B2-877FC00ABE11}" type="parTrans" cxnId="{DDE1F37A-8FA2-4CCA-9093-7BB5E7897322}">
      <dgm:prSet/>
      <dgm:spPr/>
      <dgm:t>
        <a:bodyPr/>
        <a:lstStyle/>
        <a:p>
          <a:endParaRPr lang="tr-TR"/>
        </a:p>
      </dgm:t>
    </dgm:pt>
    <dgm:pt modelId="{E455BBD3-6CBD-49FC-9E49-85406A6D72C2}" type="sibTrans" cxnId="{DDE1F37A-8FA2-4CCA-9093-7BB5E7897322}">
      <dgm:prSet/>
      <dgm:spPr/>
      <dgm:t>
        <a:bodyPr/>
        <a:lstStyle/>
        <a:p>
          <a:endParaRPr lang="tr-TR"/>
        </a:p>
      </dgm:t>
    </dgm:pt>
    <dgm:pt modelId="{A8A4096D-B3E0-4076-86BE-BF991920591A}">
      <dgm:prSet phldrT="[Metin]"/>
      <dgm:spPr/>
      <dgm:t>
        <a:bodyPr/>
        <a:lstStyle/>
        <a:p>
          <a:r>
            <a:rPr lang="tr-TR" dirty="0" smtClean="0"/>
            <a:t>Sınav </a:t>
          </a:r>
          <a:endParaRPr lang="tr-TR" dirty="0"/>
        </a:p>
      </dgm:t>
    </dgm:pt>
    <dgm:pt modelId="{B5C1A9EA-1234-452A-8971-DD364880A4C1}" type="parTrans" cxnId="{7948D3B8-9EC6-404C-B03D-3A950F4A3027}">
      <dgm:prSet/>
      <dgm:spPr/>
      <dgm:t>
        <a:bodyPr/>
        <a:lstStyle/>
        <a:p>
          <a:endParaRPr lang="tr-TR"/>
        </a:p>
      </dgm:t>
    </dgm:pt>
    <dgm:pt modelId="{048A1946-F347-4343-BF4C-6C2133CDC4DA}" type="sibTrans" cxnId="{7948D3B8-9EC6-404C-B03D-3A950F4A3027}">
      <dgm:prSet/>
      <dgm:spPr/>
      <dgm:t>
        <a:bodyPr/>
        <a:lstStyle/>
        <a:p>
          <a:endParaRPr lang="tr-TR"/>
        </a:p>
      </dgm:t>
    </dgm:pt>
    <dgm:pt modelId="{2A9DC649-01FD-4E04-B57A-1057DB16B430}">
      <dgm:prSet phldrT="[Metin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tr-TR" dirty="0" smtClean="0"/>
            <a:t>01 </a:t>
          </a:r>
          <a:r>
            <a:rPr lang="tr-TR" dirty="0" smtClean="0"/>
            <a:t>Haziran </a:t>
          </a:r>
          <a:r>
            <a:rPr lang="tr-TR" dirty="0" smtClean="0"/>
            <a:t>2019</a:t>
          </a:r>
          <a:endParaRPr lang="tr-TR" dirty="0"/>
        </a:p>
      </dgm:t>
    </dgm:pt>
    <dgm:pt modelId="{F0BA8ADD-6ECF-4952-AD0B-5B8F321C0F2C}" type="parTrans" cxnId="{A4DA8566-EAC4-4E36-A019-BE74FB4BCBA2}">
      <dgm:prSet/>
      <dgm:spPr/>
      <dgm:t>
        <a:bodyPr/>
        <a:lstStyle/>
        <a:p>
          <a:endParaRPr lang="tr-TR"/>
        </a:p>
      </dgm:t>
    </dgm:pt>
    <dgm:pt modelId="{FB85D49E-E7DC-4AD9-A9E8-4EE0C42C099D}" type="sibTrans" cxnId="{A4DA8566-EAC4-4E36-A019-BE74FB4BCBA2}">
      <dgm:prSet/>
      <dgm:spPr/>
      <dgm:t>
        <a:bodyPr/>
        <a:lstStyle/>
        <a:p>
          <a:endParaRPr lang="tr-TR"/>
        </a:p>
      </dgm:t>
    </dgm:pt>
    <dgm:pt modelId="{3FE4D1D8-B5BD-40A8-A1F4-F10B0AB61714}">
      <dgm:prSet/>
      <dgm:spPr/>
      <dgm:t>
        <a:bodyPr/>
        <a:lstStyle/>
        <a:p>
          <a:r>
            <a:rPr lang="tr-TR" dirty="0" smtClean="0"/>
            <a:t>Sınav Sonuçlarının İlanı</a:t>
          </a:r>
          <a:endParaRPr lang="tr-TR" dirty="0"/>
        </a:p>
      </dgm:t>
    </dgm:pt>
    <dgm:pt modelId="{4F78CF6D-DFFD-4DC2-9017-AA7E7A59A040}" type="parTrans" cxnId="{28147B14-6BF1-4200-B34A-29F962748F4A}">
      <dgm:prSet/>
      <dgm:spPr/>
      <dgm:t>
        <a:bodyPr/>
        <a:lstStyle/>
        <a:p>
          <a:endParaRPr lang="tr-TR"/>
        </a:p>
      </dgm:t>
    </dgm:pt>
    <dgm:pt modelId="{7A75A94B-BA98-4D42-B0EF-86630255BEF5}" type="sibTrans" cxnId="{28147B14-6BF1-4200-B34A-29F962748F4A}">
      <dgm:prSet/>
      <dgm:spPr/>
      <dgm:t>
        <a:bodyPr/>
        <a:lstStyle/>
        <a:p>
          <a:endParaRPr lang="tr-TR"/>
        </a:p>
      </dgm:t>
    </dgm:pt>
    <dgm:pt modelId="{F3A651CB-3659-4F5A-B8B3-8A94FB22869D}">
      <dgm:prSet/>
      <dgm:spPr/>
      <dgm:t>
        <a:bodyPr/>
        <a:lstStyle/>
        <a:p>
          <a:r>
            <a:rPr lang="tr-TR" dirty="0" smtClean="0"/>
            <a:t>Tercih İşlemleri</a:t>
          </a:r>
          <a:endParaRPr lang="tr-TR" dirty="0"/>
        </a:p>
      </dgm:t>
    </dgm:pt>
    <dgm:pt modelId="{3632E350-6F5A-4D65-A73C-E81651E88CEA}" type="parTrans" cxnId="{1324DBBE-C896-49F5-A0D5-CF7FEE82EDA6}">
      <dgm:prSet/>
      <dgm:spPr/>
      <dgm:t>
        <a:bodyPr/>
        <a:lstStyle/>
        <a:p>
          <a:endParaRPr lang="tr-TR"/>
        </a:p>
      </dgm:t>
    </dgm:pt>
    <dgm:pt modelId="{4397B95D-0AA9-406E-A5C5-219E22582418}" type="sibTrans" cxnId="{1324DBBE-C896-49F5-A0D5-CF7FEE82EDA6}">
      <dgm:prSet/>
      <dgm:spPr/>
      <dgm:t>
        <a:bodyPr/>
        <a:lstStyle/>
        <a:p>
          <a:endParaRPr lang="tr-TR"/>
        </a:p>
      </dgm:t>
    </dgm:pt>
    <dgm:pt modelId="{5DD74C11-88B7-421D-A454-69DE1AE04FCC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tr-TR" dirty="0" smtClean="0"/>
            <a:t>22 Haziran </a:t>
          </a:r>
          <a:r>
            <a:rPr lang="tr-TR" dirty="0" smtClean="0"/>
            <a:t>2019</a:t>
          </a:r>
          <a:endParaRPr lang="tr-TR" dirty="0"/>
        </a:p>
      </dgm:t>
    </dgm:pt>
    <dgm:pt modelId="{259ABE3F-E38D-47DF-89D8-DF5D7171A64E}" type="parTrans" cxnId="{D719357B-420B-4B4D-A480-C311349AAFCD}">
      <dgm:prSet/>
      <dgm:spPr/>
      <dgm:t>
        <a:bodyPr/>
        <a:lstStyle/>
        <a:p>
          <a:endParaRPr lang="tr-TR"/>
        </a:p>
      </dgm:t>
    </dgm:pt>
    <dgm:pt modelId="{72D98C3A-B87B-4907-9061-D6F48B2050B7}" type="sibTrans" cxnId="{D719357B-420B-4B4D-A480-C311349AAFCD}">
      <dgm:prSet/>
      <dgm:spPr/>
      <dgm:t>
        <a:bodyPr/>
        <a:lstStyle/>
        <a:p>
          <a:endParaRPr lang="tr-TR"/>
        </a:p>
      </dgm:t>
    </dgm:pt>
    <dgm:pt modelId="{3FA3019A-FDA0-43EB-B4C3-9CB143BA71BC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tr-TR" dirty="0" smtClean="0"/>
            <a:t>Temmuz </a:t>
          </a:r>
          <a:r>
            <a:rPr lang="tr-TR" dirty="0" smtClean="0"/>
            <a:t>2019 </a:t>
          </a:r>
          <a:endParaRPr lang="tr-TR" dirty="0"/>
        </a:p>
      </dgm:t>
    </dgm:pt>
    <dgm:pt modelId="{AEACCBC4-5256-4173-994B-1763587A0B4C}" type="parTrans" cxnId="{2C6D5FB5-36B1-42BB-9190-3C95D7F64ED5}">
      <dgm:prSet/>
      <dgm:spPr/>
      <dgm:t>
        <a:bodyPr/>
        <a:lstStyle/>
        <a:p>
          <a:endParaRPr lang="tr-TR"/>
        </a:p>
      </dgm:t>
    </dgm:pt>
    <dgm:pt modelId="{4F38422D-6DE7-4362-891B-B8303CF8EC0F}" type="sibTrans" cxnId="{2C6D5FB5-36B1-42BB-9190-3C95D7F64ED5}">
      <dgm:prSet/>
      <dgm:spPr/>
      <dgm:t>
        <a:bodyPr/>
        <a:lstStyle/>
        <a:p>
          <a:endParaRPr lang="tr-TR"/>
        </a:p>
      </dgm:t>
    </dgm:pt>
    <dgm:pt modelId="{6B0F2EC0-3D4C-4137-B6BF-759F1FF805B4}" type="pres">
      <dgm:prSet presAssocID="{2AD562D5-8671-478A-B271-3C63099805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0881871-0613-4258-B9FA-511D4EB5DBD5}" type="pres">
      <dgm:prSet presAssocID="{E3F95E10-791C-42AF-B6EA-DB2F7DF93DF0}" presName="linNode" presStyleCnt="0"/>
      <dgm:spPr/>
    </dgm:pt>
    <dgm:pt modelId="{1D7E3258-32A2-4C70-965F-9E27029F226C}" type="pres">
      <dgm:prSet presAssocID="{E3F95E10-791C-42AF-B6EA-DB2F7DF93DF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79E3FD-ED06-4BD7-AC8A-AB5D4302D7B9}" type="pres">
      <dgm:prSet presAssocID="{E3F95E10-791C-42AF-B6EA-DB2F7DF93DF0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846271-40DA-4C90-AA33-4F3862ADF1C1}" type="pres">
      <dgm:prSet presAssocID="{40BED7DA-131B-4957-A638-FCFF8C996823}" presName="sp" presStyleCnt="0"/>
      <dgm:spPr/>
    </dgm:pt>
    <dgm:pt modelId="{CB32DFD9-3329-41DA-A296-72A6EC5F629E}" type="pres">
      <dgm:prSet presAssocID="{6C5492B6-4A2B-4AC8-9313-E6930C63F7AE}" presName="linNode" presStyleCnt="0"/>
      <dgm:spPr/>
    </dgm:pt>
    <dgm:pt modelId="{4998AAAC-0B1C-48A7-8856-6C02B52BD25B}" type="pres">
      <dgm:prSet presAssocID="{6C5492B6-4A2B-4AC8-9313-E6930C63F7AE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A38998-BED0-4F96-B091-7A99636A92C2}" type="pres">
      <dgm:prSet presAssocID="{6C5492B6-4A2B-4AC8-9313-E6930C63F7AE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F8E2D1-AD4B-4E3E-9970-D233BB6CAFA4}" type="pres">
      <dgm:prSet presAssocID="{C940C46A-CD8C-4935-AED2-D41A85208F64}" presName="sp" presStyleCnt="0"/>
      <dgm:spPr/>
    </dgm:pt>
    <dgm:pt modelId="{CD0D6B17-A5B8-4680-9E7E-B0C9CC70EB8D}" type="pres">
      <dgm:prSet presAssocID="{A8A4096D-B3E0-4076-86BE-BF991920591A}" presName="linNode" presStyleCnt="0"/>
      <dgm:spPr/>
    </dgm:pt>
    <dgm:pt modelId="{3851BD27-01C6-4925-BFDA-00F6A2372F99}" type="pres">
      <dgm:prSet presAssocID="{A8A4096D-B3E0-4076-86BE-BF991920591A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3A12FC-E05D-4986-AB5F-46713FBA77D4}" type="pres">
      <dgm:prSet presAssocID="{A8A4096D-B3E0-4076-86BE-BF991920591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198B24-795B-4AC5-AA7B-E2EC2B3EB0AB}" type="pres">
      <dgm:prSet presAssocID="{048A1946-F347-4343-BF4C-6C2133CDC4DA}" presName="sp" presStyleCnt="0"/>
      <dgm:spPr/>
    </dgm:pt>
    <dgm:pt modelId="{1984BA78-C3AC-4436-AE8A-98938B260170}" type="pres">
      <dgm:prSet presAssocID="{3FE4D1D8-B5BD-40A8-A1F4-F10B0AB61714}" presName="linNode" presStyleCnt="0"/>
      <dgm:spPr/>
    </dgm:pt>
    <dgm:pt modelId="{0C9CA5DD-8581-48CC-9A8B-3A9A923B76AC}" type="pres">
      <dgm:prSet presAssocID="{3FE4D1D8-B5BD-40A8-A1F4-F10B0AB61714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9F1DB7-9D29-4695-8F7E-9DB7B013BA15}" type="pres">
      <dgm:prSet presAssocID="{3FE4D1D8-B5BD-40A8-A1F4-F10B0AB61714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889D25-DBE3-4F81-9691-2EFE65C6A09E}" type="pres">
      <dgm:prSet presAssocID="{7A75A94B-BA98-4D42-B0EF-86630255BEF5}" presName="sp" presStyleCnt="0"/>
      <dgm:spPr/>
    </dgm:pt>
    <dgm:pt modelId="{E7D80C28-06B8-4029-9AB7-1DB14BA3B419}" type="pres">
      <dgm:prSet presAssocID="{F3A651CB-3659-4F5A-B8B3-8A94FB22869D}" presName="linNode" presStyleCnt="0"/>
      <dgm:spPr/>
    </dgm:pt>
    <dgm:pt modelId="{6BC728CB-2A33-4344-91BD-28992B2E740A}" type="pres">
      <dgm:prSet presAssocID="{F3A651CB-3659-4F5A-B8B3-8A94FB22869D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9D1ADE-43D9-42F4-A1FA-BB743F87318E}" type="pres">
      <dgm:prSet presAssocID="{F3A651CB-3659-4F5A-B8B3-8A94FB22869D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A918AF3-3623-4325-9D8D-C4DE9C3C4D00}" type="presOf" srcId="{6C5492B6-4A2B-4AC8-9313-E6930C63F7AE}" destId="{4998AAAC-0B1C-48A7-8856-6C02B52BD25B}" srcOrd="0" destOrd="0" presId="urn:microsoft.com/office/officeart/2005/8/layout/vList5"/>
    <dgm:cxn modelId="{1324DBBE-C896-49F5-A0D5-CF7FEE82EDA6}" srcId="{2AD562D5-8671-478A-B271-3C630998053B}" destId="{F3A651CB-3659-4F5A-B8B3-8A94FB22869D}" srcOrd="4" destOrd="0" parTransId="{3632E350-6F5A-4D65-A73C-E81651E88CEA}" sibTransId="{4397B95D-0AA9-406E-A5C5-219E22582418}"/>
    <dgm:cxn modelId="{EDA46BA7-C79B-4064-9EBF-3C3DCC1C1F3B}" type="presOf" srcId="{79F558D5-2007-4B3D-9926-24FFDD74509A}" destId="{4F79E3FD-ED06-4BD7-AC8A-AB5D4302D7B9}" srcOrd="0" destOrd="0" presId="urn:microsoft.com/office/officeart/2005/8/layout/vList5"/>
    <dgm:cxn modelId="{70EF9821-4855-4CC3-A596-69EB74724830}" type="presOf" srcId="{A8A4096D-B3E0-4076-86BE-BF991920591A}" destId="{3851BD27-01C6-4925-BFDA-00F6A2372F99}" srcOrd="0" destOrd="0" presId="urn:microsoft.com/office/officeart/2005/8/layout/vList5"/>
    <dgm:cxn modelId="{435A5FF3-8A4A-4222-8A0E-55BCB33A0B3C}" srcId="{E3F95E10-791C-42AF-B6EA-DB2F7DF93DF0}" destId="{79F558D5-2007-4B3D-9926-24FFDD74509A}" srcOrd="0" destOrd="0" parTransId="{2001D296-90F6-4138-8120-7DEAB55BBC2D}" sibTransId="{64667414-2BC6-418B-887F-5512717387DB}"/>
    <dgm:cxn modelId="{28147B14-6BF1-4200-B34A-29F962748F4A}" srcId="{2AD562D5-8671-478A-B271-3C630998053B}" destId="{3FE4D1D8-B5BD-40A8-A1F4-F10B0AB61714}" srcOrd="3" destOrd="0" parTransId="{4F78CF6D-DFFD-4DC2-9017-AA7E7A59A040}" sibTransId="{7A75A94B-BA98-4D42-B0EF-86630255BEF5}"/>
    <dgm:cxn modelId="{9336034B-ED56-42D0-8C32-BDD6D2CB296D}" type="presOf" srcId="{3FE4D1D8-B5BD-40A8-A1F4-F10B0AB61714}" destId="{0C9CA5DD-8581-48CC-9A8B-3A9A923B76AC}" srcOrd="0" destOrd="0" presId="urn:microsoft.com/office/officeart/2005/8/layout/vList5"/>
    <dgm:cxn modelId="{B58CF5E5-C462-44BF-8BB3-1ED9E6960F72}" type="presOf" srcId="{3FA3019A-FDA0-43EB-B4C3-9CB143BA71BC}" destId="{AF9D1ADE-43D9-42F4-A1FA-BB743F87318E}" srcOrd="0" destOrd="0" presId="urn:microsoft.com/office/officeart/2005/8/layout/vList5"/>
    <dgm:cxn modelId="{DDE1F37A-8FA2-4CCA-9093-7BB5E7897322}" srcId="{6C5492B6-4A2B-4AC8-9313-E6930C63F7AE}" destId="{AEC3C9DC-5B90-4634-8FBA-CFCBDA42897C}" srcOrd="0" destOrd="0" parTransId="{C9249F15-01E5-4BBF-A2B2-877FC00ABE11}" sibTransId="{E455BBD3-6CBD-49FC-9E49-85406A6D72C2}"/>
    <dgm:cxn modelId="{17EC6566-88FC-4E40-A0FE-1E4E44260DE6}" type="presOf" srcId="{AEC3C9DC-5B90-4634-8FBA-CFCBDA42897C}" destId="{9DA38998-BED0-4F96-B091-7A99636A92C2}" srcOrd="0" destOrd="0" presId="urn:microsoft.com/office/officeart/2005/8/layout/vList5"/>
    <dgm:cxn modelId="{8D5469C9-3C5E-4217-930E-7FC638BA4362}" type="presOf" srcId="{E3F95E10-791C-42AF-B6EA-DB2F7DF93DF0}" destId="{1D7E3258-32A2-4C70-965F-9E27029F226C}" srcOrd="0" destOrd="0" presId="urn:microsoft.com/office/officeart/2005/8/layout/vList5"/>
    <dgm:cxn modelId="{D114DDA8-351D-432D-8303-164ADA5D1739}" srcId="{2AD562D5-8671-478A-B271-3C630998053B}" destId="{6C5492B6-4A2B-4AC8-9313-E6930C63F7AE}" srcOrd="1" destOrd="0" parTransId="{78E7AD97-CF32-4E62-92AE-7B4B08D8F81C}" sibTransId="{C940C46A-CD8C-4935-AED2-D41A85208F64}"/>
    <dgm:cxn modelId="{FE693C7D-6B63-4A14-B8FE-49AF26C94CD6}" type="presOf" srcId="{2A9DC649-01FD-4E04-B57A-1057DB16B430}" destId="{2D3A12FC-E05D-4986-AB5F-46713FBA77D4}" srcOrd="0" destOrd="0" presId="urn:microsoft.com/office/officeart/2005/8/layout/vList5"/>
    <dgm:cxn modelId="{7948D3B8-9EC6-404C-B03D-3A950F4A3027}" srcId="{2AD562D5-8671-478A-B271-3C630998053B}" destId="{A8A4096D-B3E0-4076-86BE-BF991920591A}" srcOrd="2" destOrd="0" parTransId="{B5C1A9EA-1234-452A-8971-DD364880A4C1}" sibTransId="{048A1946-F347-4343-BF4C-6C2133CDC4DA}"/>
    <dgm:cxn modelId="{19B9590C-7600-4F6E-B994-D6FF7D987284}" type="presOf" srcId="{F3A651CB-3659-4F5A-B8B3-8A94FB22869D}" destId="{6BC728CB-2A33-4344-91BD-28992B2E740A}" srcOrd="0" destOrd="0" presId="urn:microsoft.com/office/officeart/2005/8/layout/vList5"/>
    <dgm:cxn modelId="{D719357B-420B-4B4D-A480-C311349AAFCD}" srcId="{3FE4D1D8-B5BD-40A8-A1F4-F10B0AB61714}" destId="{5DD74C11-88B7-421D-A454-69DE1AE04FCC}" srcOrd="0" destOrd="0" parTransId="{259ABE3F-E38D-47DF-89D8-DF5D7171A64E}" sibTransId="{72D98C3A-B87B-4907-9061-D6F48B2050B7}"/>
    <dgm:cxn modelId="{2C6D5FB5-36B1-42BB-9190-3C95D7F64ED5}" srcId="{F3A651CB-3659-4F5A-B8B3-8A94FB22869D}" destId="{3FA3019A-FDA0-43EB-B4C3-9CB143BA71BC}" srcOrd="0" destOrd="0" parTransId="{AEACCBC4-5256-4173-994B-1763587A0B4C}" sibTransId="{4F38422D-6DE7-4362-891B-B8303CF8EC0F}"/>
    <dgm:cxn modelId="{6FFC1020-AED4-49D1-A00F-659B9528D70B}" type="presOf" srcId="{5DD74C11-88B7-421D-A454-69DE1AE04FCC}" destId="{399F1DB7-9D29-4695-8F7E-9DB7B013BA15}" srcOrd="0" destOrd="0" presId="urn:microsoft.com/office/officeart/2005/8/layout/vList5"/>
    <dgm:cxn modelId="{EEC98675-6F8F-4531-B7DE-4E20B43C2948}" srcId="{2AD562D5-8671-478A-B271-3C630998053B}" destId="{E3F95E10-791C-42AF-B6EA-DB2F7DF93DF0}" srcOrd="0" destOrd="0" parTransId="{FC81C304-F81B-4C1E-8905-68E587EF64C1}" sibTransId="{40BED7DA-131B-4957-A638-FCFF8C996823}"/>
    <dgm:cxn modelId="{A4DA8566-EAC4-4E36-A019-BE74FB4BCBA2}" srcId="{A8A4096D-B3E0-4076-86BE-BF991920591A}" destId="{2A9DC649-01FD-4E04-B57A-1057DB16B430}" srcOrd="0" destOrd="0" parTransId="{F0BA8ADD-6ECF-4952-AD0B-5B8F321C0F2C}" sibTransId="{FB85D49E-E7DC-4AD9-A9E8-4EE0C42C099D}"/>
    <dgm:cxn modelId="{BD07BDE2-253D-4F5C-836D-034E74F7BDFB}" type="presOf" srcId="{2AD562D5-8671-478A-B271-3C630998053B}" destId="{6B0F2EC0-3D4C-4137-B6BF-759F1FF805B4}" srcOrd="0" destOrd="0" presId="urn:microsoft.com/office/officeart/2005/8/layout/vList5"/>
    <dgm:cxn modelId="{845B6B5B-234A-4E3D-BC00-E275CADC7566}" type="presParOf" srcId="{6B0F2EC0-3D4C-4137-B6BF-759F1FF805B4}" destId="{70881871-0613-4258-B9FA-511D4EB5DBD5}" srcOrd="0" destOrd="0" presId="urn:microsoft.com/office/officeart/2005/8/layout/vList5"/>
    <dgm:cxn modelId="{65875C9E-EC91-4093-9893-9DE90BEC31F0}" type="presParOf" srcId="{70881871-0613-4258-B9FA-511D4EB5DBD5}" destId="{1D7E3258-32A2-4C70-965F-9E27029F226C}" srcOrd="0" destOrd="0" presId="urn:microsoft.com/office/officeart/2005/8/layout/vList5"/>
    <dgm:cxn modelId="{A3D6961B-A271-48DF-B8CA-E01CF0F0C679}" type="presParOf" srcId="{70881871-0613-4258-B9FA-511D4EB5DBD5}" destId="{4F79E3FD-ED06-4BD7-AC8A-AB5D4302D7B9}" srcOrd="1" destOrd="0" presId="urn:microsoft.com/office/officeart/2005/8/layout/vList5"/>
    <dgm:cxn modelId="{AE632925-8E7F-40A6-87C5-67FB9314B9B2}" type="presParOf" srcId="{6B0F2EC0-3D4C-4137-B6BF-759F1FF805B4}" destId="{DF846271-40DA-4C90-AA33-4F3862ADF1C1}" srcOrd="1" destOrd="0" presId="urn:microsoft.com/office/officeart/2005/8/layout/vList5"/>
    <dgm:cxn modelId="{D5147CCB-E3F6-4B16-93CA-63E2E765395F}" type="presParOf" srcId="{6B0F2EC0-3D4C-4137-B6BF-759F1FF805B4}" destId="{CB32DFD9-3329-41DA-A296-72A6EC5F629E}" srcOrd="2" destOrd="0" presId="urn:microsoft.com/office/officeart/2005/8/layout/vList5"/>
    <dgm:cxn modelId="{4E9C0DB0-964E-4D7D-8D56-A3E3FB087E7A}" type="presParOf" srcId="{CB32DFD9-3329-41DA-A296-72A6EC5F629E}" destId="{4998AAAC-0B1C-48A7-8856-6C02B52BD25B}" srcOrd="0" destOrd="0" presId="urn:microsoft.com/office/officeart/2005/8/layout/vList5"/>
    <dgm:cxn modelId="{2E9A739A-109A-415A-975B-6F0DB505B2D4}" type="presParOf" srcId="{CB32DFD9-3329-41DA-A296-72A6EC5F629E}" destId="{9DA38998-BED0-4F96-B091-7A99636A92C2}" srcOrd="1" destOrd="0" presId="urn:microsoft.com/office/officeart/2005/8/layout/vList5"/>
    <dgm:cxn modelId="{25D8E9CC-62A2-449E-B081-E51EC9179C36}" type="presParOf" srcId="{6B0F2EC0-3D4C-4137-B6BF-759F1FF805B4}" destId="{9BF8E2D1-AD4B-4E3E-9970-D233BB6CAFA4}" srcOrd="3" destOrd="0" presId="urn:microsoft.com/office/officeart/2005/8/layout/vList5"/>
    <dgm:cxn modelId="{F573D125-92A8-43F6-83CF-FF7681E7F550}" type="presParOf" srcId="{6B0F2EC0-3D4C-4137-B6BF-759F1FF805B4}" destId="{CD0D6B17-A5B8-4680-9E7E-B0C9CC70EB8D}" srcOrd="4" destOrd="0" presId="urn:microsoft.com/office/officeart/2005/8/layout/vList5"/>
    <dgm:cxn modelId="{370BC5A2-EBC9-4C3C-99BE-2ECE4B76E0F4}" type="presParOf" srcId="{CD0D6B17-A5B8-4680-9E7E-B0C9CC70EB8D}" destId="{3851BD27-01C6-4925-BFDA-00F6A2372F99}" srcOrd="0" destOrd="0" presId="urn:microsoft.com/office/officeart/2005/8/layout/vList5"/>
    <dgm:cxn modelId="{B53F3355-B7BC-4CFB-9B84-7103185785D7}" type="presParOf" srcId="{CD0D6B17-A5B8-4680-9E7E-B0C9CC70EB8D}" destId="{2D3A12FC-E05D-4986-AB5F-46713FBA77D4}" srcOrd="1" destOrd="0" presId="urn:microsoft.com/office/officeart/2005/8/layout/vList5"/>
    <dgm:cxn modelId="{DE68E3F9-6B26-4838-8664-0C828ED96424}" type="presParOf" srcId="{6B0F2EC0-3D4C-4137-B6BF-759F1FF805B4}" destId="{09198B24-795B-4AC5-AA7B-E2EC2B3EB0AB}" srcOrd="5" destOrd="0" presId="urn:microsoft.com/office/officeart/2005/8/layout/vList5"/>
    <dgm:cxn modelId="{E1DD3861-F97D-471D-968B-718E4ED3C579}" type="presParOf" srcId="{6B0F2EC0-3D4C-4137-B6BF-759F1FF805B4}" destId="{1984BA78-C3AC-4436-AE8A-98938B260170}" srcOrd="6" destOrd="0" presId="urn:microsoft.com/office/officeart/2005/8/layout/vList5"/>
    <dgm:cxn modelId="{E8422A65-1F65-4449-B8BF-D7DEBE3297E7}" type="presParOf" srcId="{1984BA78-C3AC-4436-AE8A-98938B260170}" destId="{0C9CA5DD-8581-48CC-9A8B-3A9A923B76AC}" srcOrd="0" destOrd="0" presId="urn:microsoft.com/office/officeart/2005/8/layout/vList5"/>
    <dgm:cxn modelId="{FD2ECC0A-A127-4EAE-8BC5-159448E34ACD}" type="presParOf" srcId="{1984BA78-C3AC-4436-AE8A-98938B260170}" destId="{399F1DB7-9D29-4695-8F7E-9DB7B013BA15}" srcOrd="1" destOrd="0" presId="urn:microsoft.com/office/officeart/2005/8/layout/vList5"/>
    <dgm:cxn modelId="{D68AA701-76C5-4BE4-B144-B078C6C3501B}" type="presParOf" srcId="{6B0F2EC0-3D4C-4137-B6BF-759F1FF805B4}" destId="{AE889D25-DBE3-4F81-9691-2EFE65C6A09E}" srcOrd="7" destOrd="0" presId="urn:microsoft.com/office/officeart/2005/8/layout/vList5"/>
    <dgm:cxn modelId="{87A9EB74-BC6C-4900-AFC1-C85EF4A18EB9}" type="presParOf" srcId="{6B0F2EC0-3D4C-4137-B6BF-759F1FF805B4}" destId="{E7D80C28-06B8-4029-9AB7-1DB14BA3B419}" srcOrd="8" destOrd="0" presId="urn:microsoft.com/office/officeart/2005/8/layout/vList5"/>
    <dgm:cxn modelId="{0701D666-06A4-4120-AECB-2CFE65BED94E}" type="presParOf" srcId="{E7D80C28-06B8-4029-9AB7-1DB14BA3B419}" destId="{6BC728CB-2A33-4344-91BD-28992B2E740A}" srcOrd="0" destOrd="0" presId="urn:microsoft.com/office/officeart/2005/8/layout/vList5"/>
    <dgm:cxn modelId="{CA8DB356-6314-42F6-BCAC-5B891ACDB71D}" type="presParOf" srcId="{E7D80C28-06B8-4029-9AB7-1DB14BA3B419}" destId="{AF9D1ADE-43D9-42F4-A1FA-BB743F8731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C4273-5BD3-4568-8CAA-83E4564C27C5}">
      <dsp:nvSpPr>
        <dsp:cNvPr id="0" name=""/>
        <dsp:cNvSpPr/>
      </dsp:nvSpPr>
      <dsp:spPr>
        <a:xfrm>
          <a:off x="2953605" y="818"/>
          <a:ext cx="1255588" cy="12555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solidFill>
                <a:schemeClr val="tx1"/>
              </a:solidFill>
            </a:rPr>
            <a:t>TÜRKÇE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solidFill>
                <a:schemeClr val="tx1"/>
              </a:solidFill>
            </a:rPr>
            <a:t>(20)</a:t>
          </a:r>
          <a:endParaRPr lang="tr-TR" sz="1300" b="1" kern="1200" dirty="0">
            <a:solidFill>
              <a:schemeClr val="tx1"/>
            </a:solidFill>
          </a:endParaRPr>
        </a:p>
      </dsp:txBody>
      <dsp:txXfrm>
        <a:off x="3137482" y="184695"/>
        <a:ext cx="887834" cy="887834"/>
      </dsp:txXfrm>
    </dsp:sp>
    <dsp:sp modelId="{9D24D7E5-7A36-4C6A-9CCF-E56031249D2C}">
      <dsp:nvSpPr>
        <dsp:cNvPr id="0" name=""/>
        <dsp:cNvSpPr/>
      </dsp:nvSpPr>
      <dsp:spPr>
        <a:xfrm rot="1800000">
          <a:off x="4222811" y="883501"/>
          <a:ext cx="334111" cy="423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>
        <a:off x="4229525" y="943195"/>
        <a:ext cx="233878" cy="254257"/>
      </dsp:txXfrm>
    </dsp:sp>
    <dsp:sp modelId="{0CDF6655-1AD6-4C9A-B566-38049F41F8D2}">
      <dsp:nvSpPr>
        <dsp:cNvPr id="0" name=""/>
        <dsp:cNvSpPr/>
      </dsp:nvSpPr>
      <dsp:spPr>
        <a:xfrm>
          <a:off x="4586918" y="943812"/>
          <a:ext cx="1255588" cy="125558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solidFill>
                <a:schemeClr val="tx1"/>
              </a:solidFill>
            </a:rPr>
            <a:t>MATEMATİK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solidFill>
                <a:schemeClr val="tx1"/>
              </a:solidFill>
            </a:rPr>
            <a:t>(20)</a:t>
          </a:r>
          <a:endParaRPr lang="tr-TR" sz="1300" b="1" kern="1200" dirty="0">
            <a:solidFill>
              <a:schemeClr val="tx1"/>
            </a:solidFill>
          </a:endParaRPr>
        </a:p>
      </dsp:txBody>
      <dsp:txXfrm>
        <a:off x="4770795" y="1127689"/>
        <a:ext cx="887834" cy="887834"/>
      </dsp:txXfrm>
    </dsp:sp>
    <dsp:sp modelId="{D9A03053-7726-4CEE-A793-443AA26E97E3}">
      <dsp:nvSpPr>
        <dsp:cNvPr id="0" name=""/>
        <dsp:cNvSpPr/>
      </dsp:nvSpPr>
      <dsp:spPr>
        <a:xfrm rot="5400000">
          <a:off x="5047657" y="2293263"/>
          <a:ext cx="334111" cy="423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>
        <a:off x="5097774" y="2327899"/>
        <a:ext cx="233878" cy="254257"/>
      </dsp:txXfrm>
    </dsp:sp>
    <dsp:sp modelId="{94A5CC6C-59D0-4F49-BC8C-7991293D7FF3}">
      <dsp:nvSpPr>
        <dsp:cNvPr id="0" name=""/>
        <dsp:cNvSpPr/>
      </dsp:nvSpPr>
      <dsp:spPr>
        <a:xfrm>
          <a:off x="4586918" y="2829799"/>
          <a:ext cx="1255588" cy="1255588"/>
        </a:xfrm>
        <a:prstGeom prst="ellipse">
          <a:avLst/>
        </a:prstGeom>
        <a:solidFill>
          <a:srgbClr val="FFD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solidFill>
                <a:schemeClr val="tx1"/>
              </a:solidFill>
            </a:rPr>
            <a:t>FEN BİLİMLERİ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solidFill>
                <a:schemeClr val="tx1"/>
              </a:solidFill>
            </a:rPr>
            <a:t>(20)</a:t>
          </a:r>
          <a:endParaRPr lang="tr-TR" sz="1300" b="1" kern="1200" dirty="0">
            <a:solidFill>
              <a:schemeClr val="tx1"/>
            </a:solidFill>
          </a:endParaRPr>
        </a:p>
      </dsp:txBody>
      <dsp:txXfrm>
        <a:off x="4770795" y="3013676"/>
        <a:ext cx="887834" cy="887834"/>
      </dsp:txXfrm>
    </dsp:sp>
    <dsp:sp modelId="{4AB656C2-519A-4498-ADAA-B5B4A7BB8E36}">
      <dsp:nvSpPr>
        <dsp:cNvPr id="0" name=""/>
        <dsp:cNvSpPr/>
      </dsp:nvSpPr>
      <dsp:spPr>
        <a:xfrm rot="9000000">
          <a:off x="4239189" y="3712481"/>
          <a:ext cx="334111" cy="423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 rot="10800000">
        <a:off x="4332708" y="3772175"/>
        <a:ext cx="233878" cy="254257"/>
      </dsp:txXfrm>
    </dsp:sp>
    <dsp:sp modelId="{0DDA790A-7376-4AAD-98E4-749ECFFCDE9D}">
      <dsp:nvSpPr>
        <dsp:cNvPr id="0" name=""/>
        <dsp:cNvSpPr/>
      </dsp:nvSpPr>
      <dsp:spPr>
        <a:xfrm>
          <a:off x="2953605" y="3772792"/>
          <a:ext cx="1255588" cy="1255588"/>
        </a:xfrm>
        <a:prstGeom prst="ellipse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İNKILAP TARİHİ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(10)</a:t>
          </a:r>
          <a:endParaRPr lang="tr-TR" sz="1300" kern="1200" dirty="0"/>
        </a:p>
      </dsp:txBody>
      <dsp:txXfrm>
        <a:off x="3137482" y="3956669"/>
        <a:ext cx="887834" cy="887834"/>
      </dsp:txXfrm>
    </dsp:sp>
    <dsp:sp modelId="{35B3F270-A2DF-47D5-9DD0-D322498DAE9C}">
      <dsp:nvSpPr>
        <dsp:cNvPr id="0" name=""/>
        <dsp:cNvSpPr/>
      </dsp:nvSpPr>
      <dsp:spPr>
        <a:xfrm rot="12600000">
          <a:off x="2605877" y="3721937"/>
          <a:ext cx="334111" cy="423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 rot="10800000">
        <a:off x="2699396" y="3831747"/>
        <a:ext cx="233878" cy="254257"/>
      </dsp:txXfrm>
    </dsp:sp>
    <dsp:sp modelId="{674594EA-ACAA-41C2-9474-4FD404D64CD7}">
      <dsp:nvSpPr>
        <dsp:cNvPr id="0" name=""/>
        <dsp:cNvSpPr/>
      </dsp:nvSpPr>
      <dsp:spPr>
        <a:xfrm>
          <a:off x="1320292" y="2829799"/>
          <a:ext cx="1255588" cy="125558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solidFill>
                <a:schemeClr val="tx1"/>
              </a:solidFill>
            </a:rPr>
            <a:t>DİN KÜLTÜRÜ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solidFill>
                <a:schemeClr val="tx1"/>
              </a:solidFill>
            </a:rPr>
            <a:t>(10)</a:t>
          </a:r>
          <a:endParaRPr lang="tr-TR" sz="1300" b="1" kern="1200" dirty="0">
            <a:solidFill>
              <a:schemeClr val="tx1"/>
            </a:solidFill>
          </a:endParaRPr>
        </a:p>
      </dsp:txBody>
      <dsp:txXfrm>
        <a:off x="1504169" y="3013676"/>
        <a:ext cx="887834" cy="887834"/>
      </dsp:txXfrm>
    </dsp:sp>
    <dsp:sp modelId="{700F76CB-951D-4A49-ACD8-627865B998BD}">
      <dsp:nvSpPr>
        <dsp:cNvPr id="0" name=""/>
        <dsp:cNvSpPr/>
      </dsp:nvSpPr>
      <dsp:spPr>
        <a:xfrm rot="16200000">
          <a:off x="1781031" y="2312175"/>
          <a:ext cx="334111" cy="423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>
        <a:off x="1831148" y="2447044"/>
        <a:ext cx="233878" cy="254257"/>
      </dsp:txXfrm>
    </dsp:sp>
    <dsp:sp modelId="{2A88801A-CCBF-4040-A34F-DAFFCD5EDE18}">
      <dsp:nvSpPr>
        <dsp:cNvPr id="0" name=""/>
        <dsp:cNvSpPr/>
      </dsp:nvSpPr>
      <dsp:spPr>
        <a:xfrm>
          <a:off x="1320292" y="943812"/>
          <a:ext cx="1255588" cy="1255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solidFill>
                <a:schemeClr val="tx1"/>
              </a:solidFill>
            </a:rPr>
            <a:t>YABANCI DİL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solidFill>
                <a:schemeClr val="tx1"/>
              </a:solidFill>
            </a:rPr>
            <a:t>(10)</a:t>
          </a:r>
          <a:endParaRPr lang="tr-TR" sz="1300" b="1" kern="1200" dirty="0">
            <a:solidFill>
              <a:schemeClr val="tx1"/>
            </a:solidFill>
          </a:endParaRPr>
        </a:p>
      </dsp:txBody>
      <dsp:txXfrm>
        <a:off x="1504169" y="1127689"/>
        <a:ext cx="887834" cy="887834"/>
      </dsp:txXfrm>
    </dsp:sp>
    <dsp:sp modelId="{FA6880A6-FC46-49B6-B221-A8B7F1AEC0C1}">
      <dsp:nvSpPr>
        <dsp:cNvPr id="0" name=""/>
        <dsp:cNvSpPr/>
      </dsp:nvSpPr>
      <dsp:spPr>
        <a:xfrm rot="19800000">
          <a:off x="2589498" y="892957"/>
          <a:ext cx="334111" cy="423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>
        <a:off x="2596212" y="1002767"/>
        <a:ext cx="233878" cy="254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DC022-314D-473F-ABBE-C47A0429725D}">
      <dsp:nvSpPr>
        <dsp:cNvPr id="0" name=""/>
        <dsp:cNvSpPr/>
      </dsp:nvSpPr>
      <dsp:spPr>
        <a:xfrm>
          <a:off x="1368147" y="0"/>
          <a:ext cx="2073830" cy="42484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/>
            <a:t>09:30 Başlama</a:t>
          </a:r>
          <a:endParaRPr lang="tr-TR" sz="20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3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/>
            <a:t>50 Soru</a:t>
          </a:r>
          <a:endParaRPr lang="tr-TR" sz="24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b="1" kern="1200" dirty="0" smtClean="0"/>
            <a:t>75 </a:t>
          </a:r>
          <a:r>
            <a:rPr lang="tr-TR" sz="2300" b="1" kern="1200" dirty="0" err="1" smtClean="0"/>
            <a:t>dk</a:t>
          </a:r>
          <a:r>
            <a:rPr lang="tr-TR" sz="2300" b="1" kern="1200" dirty="0" smtClean="0"/>
            <a:t> süre</a:t>
          </a:r>
          <a:endParaRPr lang="tr-TR" sz="2300" b="1" kern="1200" dirty="0"/>
        </a:p>
      </dsp:txBody>
      <dsp:txXfrm>
        <a:off x="1368147" y="531059"/>
        <a:ext cx="1296144" cy="3186354"/>
      </dsp:txXfrm>
    </dsp:sp>
    <dsp:sp modelId="{44A4E0F2-31A1-4671-B4B2-D06870EF63FB}">
      <dsp:nvSpPr>
        <dsp:cNvPr id="0" name=""/>
        <dsp:cNvSpPr/>
      </dsp:nvSpPr>
      <dsp:spPr>
        <a:xfrm>
          <a:off x="152405" y="0"/>
          <a:ext cx="1382553" cy="42484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Birinci Bölüm</a:t>
          </a:r>
          <a:endParaRPr lang="tr-TR" sz="3000" kern="1200" dirty="0"/>
        </a:p>
      </dsp:txBody>
      <dsp:txXfrm>
        <a:off x="219896" y="67491"/>
        <a:ext cx="1247571" cy="4113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DC022-314D-473F-ABBE-C47A0429725D}">
      <dsp:nvSpPr>
        <dsp:cNvPr id="0" name=""/>
        <dsp:cNvSpPr/>
      </dsp:nvSpPr>
      <dsp:spPr>
        <a:xfrm>
          <a:off x="1225632" y="0"/>
          <a:ext cx="1857806" cy="42484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/>
            <a:t>11:30 Başlama</a:t>
          </a:r>
          <a:endParaRPr lang="tr-TR" sz="20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3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/>
            <a:t>40 Soru</a:t>
          </a:r>
          <a:endParaRPr lang="tr-TR" sz="24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b="1" kern="1200" dirty="0" smtClean="0"/>
            <a:t>80 </a:t>
          </a:r>
          <a:r>
            <a:rPr lang="tr-TR" sz="2300" b="1" kern="1200" dirty="0" err="1" smtClean="0"/>
            <a:t>dk</a:t>
          </a:r>
          <a:r>
            <a:rPr lang="tr-TR" sz="2300" b="1" kern="1200" dirty="0" smtClean="0"/>
            <a:t> süre</a:t>
          </a:r>
          <a:endParaRPr lang="tr-TR" sz="2300" b="1" kern="1200" dirty="0"/>
        </a:p>
      </dsp:txBody>
      <dsp:txXfrm>
        <a:off x="1225632" y="531059"/>
        <a:ext cx="1161129" cy="3186354"/>
      </dsp:txXfrm>
    </dsp:sp>
    <dsp:sp modelId="{44A4E0F2-31A1-4671-B4B2-D06870EF63FB}">
      <dsp:nvSpPr>
        <dsp:cNvPr id="0" name=""/>
        <dsp:cNvSpPr/>
      </dsp:nvSpPr>
      <dsp:spPr>
        <a:xfrm>
          <a:off x="128114" y="0"/>
          <a:ext cx="1238537" cy="42484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İkinci Bölüm</a:t>
          </a:r>
          <a:endParaRPr lang="tr-TR" sz="2700" kern="1200" dirty="0"/>
        </a:p>
      </dsp:txBody>
      <dsp:txXfrm>
        <a:off x="188574" y="60460"/>
        <a:ext cx="1117617" cy="41275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0DC3A-978B-4CB4-9585-54F1CFF9B724}">
      <dsp:nvSpPr>
        <dsp:cNvPr id="0" name=""/>
        <dsp:cNvSpPr/>
      </dsp:nvSpPr>
      <dsp:spPr>
        <a:xfrm>
          <a:off x="2203" y="509086"/>
          <a:ext cx="1170775" cy="46831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TÜRKÇE</a:t>
          </a:r>
          <a:endParaRPr lang="tr-TR" sz="1300" b="1" kern="1200" dirty="0"/>
        </a:p>
      </dsp:txBody>
      <dsp:txXfrm>
        <a:off x="2203" y="509086"/>
        <a:ext cx="1170775" cy="468310"/>
      </dsp:txXfrm>
    </dsp:sp>
    <dsp:sp modelId="{60ECDD3C-3491-456C-9881-A09CC94EC321}">
      <dsp:nvSpPr>
        <dsp:cNvPr id="0" name=""/>
        <dsp:cNvSpPr/>
      </dsp:nvSpPr>
      <dsp:spPr>
        <a:xfrm>
          <a:off x="2203" y="977396"/>
          <a:ext cx="1170775" cy="2810880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tx1">
              <a:lumMod val="75000"/>
              <a:lumOff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320040" bIns="360045" numCol="1" spcCol="1270" anchor="ctr" anchorCtr="0">
          <a:noAutofit/>
        </a:bodyPr>
        <a:lstStyle/>
        <a:p>
          <a:pPr marL="285750" lvl="1" indent="-285750" algn="ctr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4500" b="1" kern="1200" dirty="0" smtClean="0"/>
            <a:t>4</a:t>
          </a:r>
          <a:endParaRPr lang="tr-TR" sz="4500" b="1" kern="1200" dirty="0"/>
        </a:p>
      </dsp:txBody>
      <dsp:txXfrm>
        <a:off x="2203" y="977396"/>
        <a:ext cx="1170775" cy="2810880"/>
      </dsp:txXfrm>
    </dsp:sp>
    <dsp:sp modelId="{33D98730-C57D-4785-9131-6F2522F8150B}">
      <dsp:nvSpPr>
        <dsp:cNvPr id="0" name=""/>
        <dsp:cNvSpPr/>
      </dsp:nvSpPr>
      <dsp:spPr>
        <a:xfrm>
          <a:off x="1336887" y="509086"/>
          <a:ext cx="1170775" cy="46831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MATEMATİK</a:t>
          </a:r>
          <a:endParaRPr lang="tr-TR" sz="1050" b="1" kern="1200" dirty="0"/>
        </a:p>
      </dsp:txBody>
      <dsp:txXfrm>
        <a:off x="1336887" y="509086"/>
        <a:ext cx="1170775" cy="468310"/>
      </dsp:txXfrm>
    </dsp:sp>
    <dsp:sp modelId="{713E1571-1E8C-4FF1-8190-32B2D2ABC2D5}">
      <dsp:nvSpPr>
        <dsp:cNvPr id="0" name=""/>
        <dsp:cNvSpPr/>
      </dsp:nvSpPr>
      <dsp:spPr>
        <a:xfrm>
          <a:off x="1336887" y="977396"/>
          <a:ext cx="1170775" cy="2810880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tx1">
              <a:lumMod val="75000"/>
              <a:lumOff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320040" bIns="360045" numCol="1" spcCol="1270" anchor="ctr" anchorCtr="0">
          <a:noAutofit/>
        </a:bodyPr>
        <a:lstStyle/>
        <a:p>
          <a:pPr marL="285750" lvl="1" indent="-285750" algn="ctr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4500" b="1" kern="1200" dirty="0" smtClean="0"/>
            <a:t>4</a:t>
          </a:r>
          <a:endParaRPr lang="tr-TR" sz="4500" b="1" kern="1200" dirty="0"/>
        </a:p>
      </dsp:txBody>
      <dsp:txXfrm>
        <a:off x="1336887" y="977396"/>
        <a:ext cx="1170775" cy="2810880"/>
      </dsp:txXfrm>
    </dsp:sp>
    <dsp:sp modelId="{14D8EBBA-D242-4452-BFA3-11C3B8B2C99F}">
      <dsp:nvSpPr>
        <dsp:cNvPr id="0" name=""/>
        <dsp:cNvSpPr/>
      </dsp:nvSpPr>
      <dsp:spPr>
        <a:xfrm>
          <a:off x="2671570" y="509086"/>
          <a:ext cx="1170775" cy="468310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FEN </a:t>
          </a:r>
          <a:r>
            <a:rPr lang="tr-TR" sz="1600" b="1" kern="1200" dirty="0" smtClean="0"/>
            <a:t>BİLİMLERİ</a:t>
          </a:r>
          <a:endParaRPr lang="tr-TR" sz="1100" b="1" kern="1200" dirty="0"/>
        </a:p>
      </dsp:txBody>
      <dsp:txXfrm>
        <a:off x="2671570" y="509086"/>
        <a:ext cx="1170775" cy="468310"/>
      </dsp:txXfrm>
    </dsp:sp>
    <dsp:sp modelId="{B21B88F3-D342-4C47-8E94-FCE19B0E40BF}">
      <dsp:nvSpPr>
        <dsp:cNvPr id="0" name=""/>
        <dsp:cNvSpPr/>
      </dsp:nvSpPr>
      <dsp:spPr>
        <a:xfrm>
          <a:off x="2671570" y="977396"/>
          <a:ext cx="1170775" cy="2810880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tx1">
              <a:lumMod val="75000"/>
              <a:lumOff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320040" bIns="360045" numCol="1" spcCol="1270" anchor="ctr" anchorCtr="0">
          <a:noAutofit/>
        </a:bodyPr>
        <a:lstStyle/>
        <a:p>
          <a:pPr marL="285750" lvl="1" indent="-285750" algn="ctr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4500" b="1" kern="1200" dirty="0" smtClean="0"/>
            <a:t>4</a:t>
          </a:r>
          <a:endParaRPr lang="tr-TR" sz="4500" b="1" kern="1200" dirty="0"/>
        </a:p>
      </dsp:txBody>
      <dsp:txXfrm>
        <a:off x="2671570" y="977396"/>
        <a:ext cx="1170775" cy="2810880"/>
      </dsp:txXfrm>
    </dsp:sp>
    <dsp:sp modelId="{C7D5A586-E902-404C-AABF-1B8296B4CF0F}">
      <dsp:nvSpPr>
        <dsp:cNvPr id="0" name=""/>
        <dsp:cNvSpPr/>
      </dsp:nvSpPr>
      <dsp:spPr>
        <a:xfrm>
          <a:off x="4006254" y="509086"/>
          <a:ext cx="1170775" cy="46831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İNKILAP TARİHİ</a:t>
          </a:r>
          <a:endParaRPr lang="tr-TR" sz="1800" b="1" kern="1200" dirty="0"/>
        </a:p>
      </dsp:txBody>
      <dsp:txXfrm>
        <a:off x="4006254" y="509086"/>
        <a:ext cx="1170775" cy="468310"/>
      </dsp:txXfrm>
    </dsp:sp>
    <dsp:sp modelId="{77D95A6A-D0E5-4C4E-99D5-A0460D0F1885}">
      <dsp:nvSpPr>
        <dsp:cNvPr id="0" name=""/>
        <dsp:cNvSpPr/>
      </dsp:nvSpPr>
      <dsp:spPr>
        <a:xfrm>
          <a:off x="4006254" y="977396"/>
          <a:ext cx="1170775" cy="2810880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tx1">
              <a:lumMod val="75000"/>
              <a:lumOff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320040" bIns="360045" numCol="1" spcCol="1270" anchor="ctr" anchorCtr="0">
          <a:noAutofit/>
        </a:bodyPr>
        <a:lstStyle/>
        <a:p>
          <a:pPr marL="285750" lvl="1" indent="-285750" algn="ctr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4500" b="1" kern="1200" dirty="0" smtClean="0"/>
            <a:t>1</a:t>
          </a:r>
          <a:endParaRPr lang="tr-TR" sz="4500" b="1" kern="1200" dirty="0"/>
        </a:p>
      </dsp:txBody>
      <dsp:txXfrm>
        <a:off x="4006254" y="977396"/>
        <a:ext cx="1170775" cy="2810880"/>
      </dsp:txXfrm>
    </dsp:sp>
    <dsp:sp modelId="{60761B32-D2FD-4807-99EA-DA2ABEB30C3E}">
      <dsp:nvSpPr>
        <dsp:cNvPr id="0" name=""/>
        <dsp:cNvSpPr/>
      </dsp:nvSpPr>
      <dsp:spPr>
        <a:xfrm>
          <a:off x="5340937" y="509086"/>
          <a:ext cx="1170775" cy="46831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DİN KÜLTÜRÜ</a:t>
          </a:r>
          <a:endParaRPr lang="tr-TR" sz="1600" b="1" kern="1200" dirty="0"/>
        </a:p>
      </dsp:txBody>
      <dsp:txXfrm>
        <a:off x="5340937" y="509086"/>
        <a:ext cx="1170775" cy="468310"/>
      </dsp:txXfrm>
    </dsp:sp>
    <dsp:sp modelId="{01A8E99F-834D-4303-9EDE-7A9F63D6BF7C}">
      <dsp:nvSpPr>
        <dsp:cNvPr id="0" name=""/>
        <dsp:cNvSpPr/>
      </dsp:nvSpPr>
      <dsp:spPr>
        <a:xfrm>
          <a:off x="5340937" y="977396"/>
          <a:ext cx="1170775" cy="2810880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tx1">
              <a:lumMod val="75000"/>
              <a:lumOff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320040" bIns="360045" numCol="1" spcCol="1270" anchor="ctr" anchorCtr="0">
          <a:noAutofit/>
        </a:bodyPr>
        <a:lstStyle/>
        <a:p>
          <a:pPr marL="285750" lvl="1" indent="-285750" algn="ctr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4500" b="1" kern="1200" dirty="0" smtClean="0"/>
            <a:t>1</a:t>
          </a:r>
          <a:endParaRPr lang="tr-TR" sz="4500" b="1" kern="1200" dirty="0"/>
        </a:p>
      </dsp:txBody>
      <dsp:txXfrm>
        <a:off x="5340937" y="977396"/>
        <a:ext cx="1170775" cy="2810880"/>
      </dsp:txXfrm>
    </dsp:sp>
    <dsp:sp modelId="{282AF5FA-EF53-4AB5-A990-F4689EF4141E}">
      <dsp:nvSpPr>
        <dsp:cNvPr id="0" name=""/>
        <dsp:cNvSpPr/>
      </dsp:nvSpPr>
      <dsp:spPr>
        <a:xfrm>
          <a:off x="6675621" y="509086"/>
          <a:ext cx="1170775" cy="468310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YABANCI DİL</a:t>
          </a:r>
          <a:endParaRPr lang="tr-TR" sz="1800" b="1" kern="1200" dirty="0"/>
        </a:p>
      </dsp:txBody>
      <dsp:txXfrm>
        <a:off x="6675621" y="509086"/>
        <a:ext cx="1170775" cy="468310"/>
      </dsp:txXfrm>
    </dsp:sp>
    <dsp:sp modelId="{A7469163-7895-4AB0-9B01-49CB8C1B8582}">
      <dsp:nvSpPr>
        <dsp:cNvPr id="0" name=""/>
        <dsp:cNvSpPr/>
      </dsp:nvSpPr>
      <dsp:spPr>
        <a:xfrm>
          <a:off x="6675621" y="977396"/>
          <a:ext cx="1170775" cy="2810880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tx1">
              <a:lumMod val="75000"/>
              <a:lumOff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320040" bIns="360045" numCol="1" spcCol="1270" anchor="ctr" anchorCtr="0">
          <a:noAutofit/>
        </a:bodyPr>
        <a:lstStyle/>
        <a:p>
          <a:pPr marL="285750" lvl="1" indent="-285750" algn="ctr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4500" b="1" kern="1200" dirty="0" smtClean="0"/>
            <a:t>1</a:t>
          </a:r>
          <a:endParaRPr lang="tr-TR" sz="4500" b="1" kern="1200" dirty="0"/>
        </a:p>
      </dsp:txBody>
      <dsp:txXfrm>
        <a:off x="6675621" y="977396"/>
        <a:ext cx="1170775" cy="2810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9E3FD-ED06-4BD7-AC8A-AB5D4302D7B9}">
      <dsp:nvSpPr>
        <dsp:cNvPr id="0" name=""/>
        <dsp:cNvSpPr/>
      </dsp:nvSpPr>
      <dsp:spPr>
        <a:xfrm rot="5400000">
          <a:off x="5248282" y="-2196676"/>
          <a:ext cx="69569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500" kern="1200" dirty="0" smtClean="0"/>
            <a:t>11-18 Nisan </a:t>
          </a:r>
          <a:r>
            <a:rPr lang="tr-TR" sz="3500" kern="1200" dirty="0" smtClean="0"/>
            <a:t>2019</a:t>
          </a:r>
          <a:endParaRPr lang="tr-TR" sz="3500" kern="1200" dirty="0"/>
        </a:p>
      </dsp:txBody>
      <dsp:txXfrm rot="-5400000">
        <a:off x="2962656" y="122911"/>
        <a:ext cx="5232983" cy="627768"/>
      </dsp:txXfrm>
    </dsp:sp>
    <dsp:sp modelId="{1D7E3258-32A2-4C70-965F-9E27029F226C}">
      <dsp:nvSpPr>
        <dsp:cNvPr id="0" name=""/>
        <dsp:cNvSpPr/>
      </dsp:nvSpPr>
      <dsp:spPr>
        <a:xfrm>
          <a:off x="0" y="1988"/>
          <a:ext cx="2962656" cy="869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Başvuru</a:t>
          </a:r>
          <a:endParaRPr lang="tr-TR" sz="2400" kern="1200" dirty="0"/>
        </a:p>
      </dsp:txBody>
      <dsp:txXfrm>
        <a:off x="42451" y="44439"/>
        <a:ext cx="2877754" cy="784710"/>
      </dsp:txXfrm>
    </dsp:sp>
    <dsp:sp modelId="{9DA38998-BED0-4F96-B091-7A99636A92C2}">
      <dsp:nvSpPr>
        <dsp:cNvPr id="0" name=""/>
        <dsp:cNvSpPr/>
      </dsp:nvSpPr>
      <dsp:spPr>
        <a:xfrm rot="5400000">
          <a:off x="5248282" y="-1283583"/>
          <a:ext cx="69569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500" kern="1200" dirty="0" smtClean="0"/>
            <a:t>22 Mayıs </a:t>
          </a:r>
          <a:r>
            <a:rPr lang="tr-TR" sz="3500" kern="1200" dirty="0" smtClean="0"/>
            <a:t>2019</a:t>
          </a:r>
          <a:endParaRPr lang="tr-TR" sz="3500" kern="1200" dirty="0"/>
        </a:p>
      </dsp:txBody>
      <dsp:txXfrm rot="-5400000">
        <a:off x="2962656" y="1036004"/>
        <a:ext cx="5232983" cy="627768"/>
      </dsp:txXfrm>
    </dsp:sp>
    <dsp:sp modelId="{4998AAAC-0B1C-48A7-8856-6C02B52BD25B}">
      <dsp:nvSpPr>
        <dsp:cNvPr id="0" name=""/>
        <dsp:cNvSpPr/>
      </dsp:nvSpPr>
      <dsp:spPr>
        <a:xfrm>
          <a:off x="0" y="915082"/>
          <a:ext cx="2962656" cy="869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Sınav Giriş Belgeleri</a:t>
          </a:r>
          <a:endParaRPr lang="tr-TR" sz="2400" kern="1200" dirty="0"/>
        </a:p>
      </dsp:txBody>
      <dsp:txXfrm>
        <a:off x="42451" y="957533"/>
        <a:ext cx="2877754" cy="784710"/>
      </dsp:txXfrm>
    </dsp:sp>
    <dsp:sp modelId="{2D3A12FC-E05D-4986-AB5F-46713FBA77D4}">
      <dsp:nvSpPr>
        <dsp:cNvPr id="0" name=""/>
        <dsp:cNvSpPr/>
      </dsp:nvSpPr>
      <dsp:spPr>
        <a:xfrm rot="5400000">
          <a:off x="5248282" y="-370490"/>
          <a:ext cx="69569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500" kern="1200" dirty="0" smtClean="0"/>
            <a:t>01 </a:t>
          </a:r>
          <a:r>
            <a:rPr lang="tr-TR" sz="3500" kern="1200" dirty="0" smtClean="0"/>
            <a:t>Haziran </a:t>
          </a:r>
          <a:r>
            <a:rPr lang="tr-TR" sz="3500" kern="1200" dirty="0" smtClean="0"/>
            <a:t>2019</a:t>
          </a:r>
          <a:endParaRPr lang="tr-TR" sz="3500" kern="1200" dirty="0"/>
        </a:p>
      </dsp:txBody>
      <dsp:txXfrm rot="-5400000">
        <a:off x="2962656" y="1949097"/>
        <a:ext cx="5232983" cy="627768"/>
      </dsp:txXfrm>
    </dsp:sp>
    <dsp:sp modelId="{3851BD27-01C6-4925-BFDA-00F6A2372F99}">
      <dsp:nvSpPr>
        <dsp:cNvPr id="0" name=""/>
        <dsp:cNvSpPr/>
      </dsp:nvSpPr>
      <dsp:spPr>
        <a:xfrm>
          <a:off x="0" y="1828175"/>
          <a:ext cx="2962656" cy="869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Sınav </a:t>
          </a:r>
          <a:endParaRPr lang="tr-TR" sz="2400" kern="1200" dirty="0"/>
        </a:p>
      </dsp:txBody>
      <dsp:txXfrm>
        <a:off x="42451" y="1870626"/>
        <a:ext cx="2877754" cy="784710"/>
      </dsp:txXfrm>
    </dsp:sp>
    <dsp:sp modelId="{399F1DB7-9D29-4695-8F7E-9DB7B013BA15}">
      <dsp:nvSpPr>
        <dsp:cNvPr id="0" name=""/>
        <dsp:cNvSpPr/>
      </dsp:nvSpPr>
      <dsp:spPr>
        <a:xfrm rot="5400000">
          <a:off x="5248282" y="542602"/>
          <a:ext cx="69569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500" kern="1200" dirty="0" smtClean="0"/>
            <a:t>22 Haziran </a:t>
          </a:r>
          <a:r>
            <a:rPr lang="tr-TR" sz="3500" kern="1200" dirty="0" smtClean="0"/>
            <a:t>2019</a:t>
          </a:r>
          <a:endParaRPr lang="tr-TR" sz="3500" kern="1200" dirty="0"/>
        </a:p>
      </dsp:txBody>
      <dsp:txXfrm rot="-5400000">
        <a:off x="2962656" y="2862190"/>
        <a:ext cx="5232983" cy="627768"/>
      </dsp:txXfrm>
    </dsp:sp>
    <dsp:sp modelId="{0C9CA5DD-8581-48CC-9A8B-3A9A923B76AC}">
      <dsp:nvSpPr>
        <dsp:cNvPr id="0" name=""/>
        <dsp:cNvSpPr/>
      </dsp:nvSpPr>
      <dsp:spPr>
        <a:xfrm>
          <a:off x="0" y="2741268"/>
          <a:ext cx="2962656" cy="869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Sınav Sonuçlarının İlanı</a:t>
          </a:r>
          <a:endParaRPr lang="tr-TR" sz="2400" kern="1200" dirty="0"/>
        </a:p>
      </dsp:txBody>
      <dsp:txXfrm>
        <a:off x="42451" y="2783719"/>
        <a:ext cx="2877754" cy="784710"/>
      </dsp:txXfrm>
    </dsp:sp>
    <dsp:sp modelId="{AF9D1ADE-43D9-42F4-A1FA-BB743F87318E}">
      <dsp:nvSpPr>
        <dsp:cNvPr id="0" name=""/>
        <dsp:cNvSpPr/>
      </dsp:nvSpPr>
      <dsp:spPr>
        <a:xfrm rot="5400000">
          <a:off x="5248282" y="1455695"/>
          <a:ext cx="69569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500" kern="1200" dirty="0" smtClean="0"/>
            <a:t>Temmuz </a:t>
          </a:r>
          <a:r>
            <a:rPr lang="tr-TR" sz="3500" kern="1200" dirty="0" smtClean="0"/>
            <a:t>2019 </a:t>
          </a:r>
          <a:endParaRPr lang="tr-TR" sz="3500" kern="1200" dirty="0"/>
        </a:p>
      </dsp:txBody>
      <dsp:txXfrm rot="-5400000">
        <a:off x="2962656" y="3775283"/>
        <a:ext cx="5232983" cy="627768"/>
      </dsp:txXfrm>
    </dsp:sp>
    <dsp:sp modelId="{6BC728CB-2A33-4344-91BD-28992B2E740A}">
      <dsp:nvSpPr>
        <dsp:cNvPr id="0" name=""/>
        <dsp:cNvSpPr/>
      </dsp:nvSpPr>
      <dsp:spPr>
        <a:xfrm>
          <a:off x="0" y="3654361"/>
          <a:ext cx="2962656" cy="869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Tercih İşlemleri</a:t>
          </a:r>
          <a:endParaRPr lang="tr-TR" sz="2400" kern="1200" dirty="0"/>
        </a:p>
      </dsp:txBody>
      <dsp:txXfrm>
        <a:off x="42451" y="3696812"/>
        <a:ext cx="2877754" cy="784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861053"/>
            <a:ext cx="3532632" cy="264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04230" y="1595120"/>
            <a:ext cx="3352800" cy="4218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195702" y="332613"/>
            <a:ext cx="4615941" cy="4248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693B-98EE-430A-8FDD-1FC8D1939B99}" type="datetimeFigureOut">
              <a:rPr lang="tr-TR" smtClean="0"/>
              <a:t>02.03.2019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2FEF-0283-4551-85BE-838D600CF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603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934B-6F58-4EBC-848F-79EAE8E13B59}" type="datetimeFigureOut">
              <a:rPr lang="tr-TR" smtClean="0"/>
              <a:pPr/>
              <a:t>02.03.2019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67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7315" y="461594"/>
            <a:ext cx="6989368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10703"/>
            <a:ext cx="6422390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5.png"/><Relationship Id="rId7" Type="http://schemas.openxmlformats.org/officeDocument/2006/relationships/image" Target="../media/image2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8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0" Type="http://schemas.openxmlformats.org/officeDocument/2006/relationships/image" Target="../media/image8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jp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hyperlink" Target="http://www.meb.gov.tr/" TargetMode="External"/><Relationship Id="rId4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resimlerim\PNG  ARŞİVİ\1-karışık png\kisspng-poster-sky-cloud-cloud-5a86f18b233120.53315712151879309914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İLYASÇOLAK\Desktop\BAŞL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4752528" cy="468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resimlerim\PNG  ARŞİVİ\1-karışık png\kisspng-diploma-computer-icons-academic-certificate-gradua-graduation-diploma-icon-5ab0b55b70ffb3.19659829152153020346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67365"/>
            <a:ext cx="2808312" cy="201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resimlerim\PNG  ARŞİVİ\1-karışık png\5a299f6bc5f361.43742617151267722781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284"/>
            <a:ext cx="7236296" cy="276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547664" y="5080806"/>
            <a:ext cx="42131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REHBERLİK SERVİSİ</a:t>
            </a:r>
            <a:endParaRPr lang="tr-TR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47664" y="4663389"/>
            <a:ext cx="36724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İLİMTEPE ORTAOKULU</a:t>
            </a:r>
            <a:endParaRPr lang="tr-T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56457" y="5699363"/>
            <a:ext cx="20162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İlyas ÇOLAK</a:t>
            </a:r>
            <a:endParaRPr lang="tr-T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09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:\resimlerim\PNG  ARŞİVİ\1-karışık png\png-çizgiler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7" y="1985473"/>
            <a:ext cx="85344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7837" y="156881"/>
            <a:ext cx="4638163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YEREL </a:t>
            </a:r>
            <a:r>
              <a:rPr sz="2800" spc="-10" dirty="0"/>
              <a:t>YERLEŞTİRME</a:t>
            </a:r>
            <a:r>
              <a:rPr sz="2800" spc="-75" dirty="0"/>
              <a:t> </a:t>
            </a:r>
            <a:r>
              <a:rPr sz="2800" spc="-15" dirty="0"/>
              <a:t>ESASLARI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8329" y="1855724"/>
            <a:ext cx="8072120" cy="958468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 algn="just">
              <a:lnSpc>
                <a:spcPct val="102000"/>
              </a:lnSpc>
              <a:spcBef>
                <a:spcPts val="1410"/>
              </a:spcBef>
              <a:buSzPct val="128000"/>
              <a:tabLst>
                <a:tab pos="447040" algn="l"/>
              </a:tabLst>
            </a:pPr>
            <a:r>
              <a:rPr spc="-15" dirty="0" err="1" smtClean="0">
                <a:latin typeface="Calibri"/>
                <a:cs typeface="Calibri"/>
              </a:rPr>
              <a:t>Aynı</a:t>
            </a:r>
            <a:r>
              <a:rPr spc="-15" dirty="0" smtClean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Kayıt </a:t>
            </a:r>
            <a:r>
              <a:rPr spc="-5" dirty="0">
                <a:latin typeface="Calibri"/>
                <a:cs typeface="Calibri"/>
              </a:rPr>
              <a:t>Alanında bir </a:t>
            </a:r>
            <a:r>
              <a:rPr spc="-10" dirty="0">
                <a:latin typeface="Calibri"/>
                <a:cs typeface="Calibri"/>
              </a:rPr>
              <a:t>ortaokulda </a:t>
            </a:r>
            <a:r>
              <a:rPr spc="-20" dirty="0">
                <a:latin typeface="Calibri"/>
                <a:cs typeface="Calibri"/>
              </a:rPr>
              <a:t>okuyan </a:t>
            </a:r>
            <a:r>
              <a:rPr spc="-10" dirty="0">
                <a:latin typeface="Calibri"/>
                <a:cs typeface="Calibri"/>
              </a:rPr>
              <a:t>öğrencilerden  bulunduğu </a:t>
            </a:r>
            <a:r>
              <a:rPr spc="-20" dirty="0">
                <a:latin typeface="Calibri"/>
                <a:cs typeface="Calibri"/>
              </a:rPr>
              <a:t>“Kayıt </a:t>
            </a:r>
            <a:r>
              <a:rPr spc="-5" dirty="0">
                <a:latin typeface="Calibri"/>
                <a:cs typeface="Calibri"/>
              </a:rPr>
              <a:t>Alanında” </a:t>
            </a:r>
            <a:r>
              <a:rPr b="1" spc="-5" dirty="0">
                <a:latin typeface="Calibri"/>
                <a:cs typeface="Calibri"/>
              </a:rPr>
              <a:t>bir </a:t>
            </a:r>
            <a:r>
              <a:rPr b="1" spc="-10" dirty="0">
                <a:latin typeface="Calibri"/>
                <a:cs typeface="Calibri"/>
              </a:rPr>
              <a:t>ortaokulda </a:t>
            </a:r>
            <a:r>
              <a:rPr b="1" spc="-5" dirty="0">
                <a:latin typeface="Calibri"/>
                <a:cs typeface="Calibri"/>
              </a:rPr>
              <a:t>dönem </a:t>
            </a:r>
            <a:r>
              <a:rPr b="1" spc="-10" dirty="0">
                <a:latin typeface="Calibri"/>
                <a:cs typeface="Calibri"/>
              </a:rPr>
              <a:t>olarak  fazla </a:t>
            </a:r>
            <a:r>
              <a:rPr b="1" spc="-15" dirty="0">
                <a:latin typeface="Calibri"/>
                <a:cs typeface="Calibri"/>
              </a:rPr>
              <a:t>okuyan </a:t>
            </a:r>
            <a:r>
              <a:rPr b="1" spc="-10" dirty="0">
                <a:latin typeface="Calibri"/>
                <a:cs typeface="Calibri"/>
              </a:rPr>
              <a:t>öğrenci </a:t>
            </a:r>
            <a:r>
              <a:rPr b="1" spc="-5" dirty="0">
                <a:latin typeface="Calibri"/>
                <a:cs typeface="Calibri"/>
              </a:rPr>
              <a:t>az </a:t>
            </a:r>
            <a:r>
              <a:rPr b="1" spc="-15" dirty="0">
                <a:latin typeface="Calibri"/>
                <a:cs typeface="Calibri"/>
              </a:rPr>
              <a:t>okuyanlara göre </a:t>
            </a:r>
            <a:r>
              <a:rPr b="1" spc="-5" dirty="0">
                <a:latin typeface="Calibri"/>
                <a:cs typeface="Calibri"/>
              </a:rPr>
              <a:t>daha </a:t>
            </a:r>
            <a:r>
              <a:rPr b="1" spc="-20" dirty="0">
                <a:latin typeface="Calibri"/>
                <a:cs typeface="Calibri"/>
              </a:rPr>
              <a:t>avantajlı  </a:t>
            </a:r>
            <a:r>
              <a:rPr b="1" spc="-30" dirty="0">
                <a:latin typeface="Calibri"/>
                <a:cs typeface="Calibri"/>
              </a:rPr>
              <a:t>olacaktır.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251" y="3378708"/>
            <a:ext cx="8304276" cy="2467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546" y="3405924"/>
            <a:ext cx="8208899" cy="2372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34784" y="3401250"/>
          <a:ext cx="8208643" cy="2371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0829"/>
                <a:gridCol w="4107814"/>
              </a:tblGrid>
              <a:tr h="48577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9525">
                      <a:solidFill>
                        <a:srgbClr val="97B853"/>
                      </a:solidFill>
                      <a:prstDash val="solid"/>
                    </a:lnL>
                    <a:lnT w="9525">
                      <a:solidFill>
                        <a:srgbClr val="97B853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DÜZEY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</a:tr>
              <a:tr h="9144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581025">
                        <a:lnSpc>
                          <a:spcPct val="100000"/>
                        </a:lnSpc>
                      </a:pPr>
                      <a:r>
                        <a:rPr sz="2000" b="1" spc="-30" dirty="0">
                          <a:latin typeface="Calibri"/>
                          <a:cs typeface="Calibri"/>
                        </a:rPr>
                        <a:t>ORTAOKULDA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BULUNUŞLUK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572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Kayıt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Alanında Bir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Ortaokulda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96850" marR="1765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8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Dönem/7 Dönem/6 Dönem/5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Dönem  4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Dönem/3 Dönem/2 Dönem/1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Dönem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</a:tr>
              <a:tr h="4857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Komşu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Kayıt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Alanında Bir</a:t>
                      </a:r>
                      <a:r>
                        <a:rPr sz="18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Ortaokulda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4857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Diğer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Kayıt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Alanın da Bir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Ortaokulda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96595" y="5920740"/>
            <a:ext cx="8947404" cy="795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7606" y="6115303"/>
            <a:ext cx="84823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BU KRİTERDEN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ETKİLENMEYECEK ÖĞRENCİLER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BULUNMAKTADIR.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(Kılavuz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9.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syf)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Picture 2" descr="C:\Users\İLYASÇOLAK\Desktop\BAŞLI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1371600" y="932012"/>
            <a:ext cx="4495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77520">
              <a:lnSpc>
                <a:spcPct val="100000"/>
              </a:lnSpc>
              <a:spcBef>
                <a:spcPts val="870"/>
              </a:spcBef>
            </a:pPr>
            <a:r>
              <a:rPr lang="tr-TR" sz="2400" dirty="0" smtClean="0">
                <a:solidFill>
                  <a:srgbClr val="FFC000"/>
                </a:solidFill>
                <a:cs typeface="Calibri"/>
              </a:rPr>
              <a:t>2. </a:t>
            </a:r>
            <a:r>
              <a:rPr lang="tr-TR" sz="2400" dirty="0">
                <a:solidFill>
                  <a:srgbClr val="FFC000"/>
                </a:solidFill>
                <a:cs typeface="Calibri"/>
              </a:rPr>
              <a:t>KRİTER : </a:t>
            </a:r>
            <a:r>
              <a:rPr lang="tr-TR" sz="2000" b="1" spc="-5" dirty="0" smtClean="0">
                <a:solidFill>
                  <a:srgbClr val="FF0000"/>
                </a:solidFill>
                <a:cs typeface="Calibri"/>
              </a:rPr>
              <a:t>OKULDA BULUNUŞLUK</a:t>
            </a:r>
            <a:endParaRPr lang="tr-TR" sz="2000" dirty="0">
              <a:cs typeface="Calibri"/>
            </a:endParaRPr>
          </a:p>
        </p:txBody>
      </p:sp>
      <p:pic>
        <p:nvPicPr>
          <p:cNvPr id="14" name="Picture 4" descr="C:\Users\ilyas\Desktop\kisspng-triangle-tag-paper-label-triangle-tag-5a8f1231f4125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288"/>
            <a:ext cx="762779" cy="15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33400" y="2286000"/>
            <a:ext cx="9065260" cy="886653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 marR="561975">
              <a:lnSpc>
                <a:spcPct val="102899"/>
              </a:lnSpc>
              <a:spcBef>
                <a:spcPts val="1070"/>
              </a:spcBef>
              <a:buSzPct val="114285"/>
              <a:tabLst>
                <a:tab pos="447040" algn="l"/>
                <a:tab pos="447675" algn="l"/>
                <a:tab pos="2781935" algn="l"/>
                <a:tab pos="4184650" algn="l"/>
              </a:tabLst>
            </a:pPr>
            <a:r>
              <a:rPr sz="2000" b="0" spc="-10" dirty="0" err="1" smtClean="0">
                <a:solidFill>
                  <a:srgbClr val="000000"/>
                </a:solidFill>
              </a:rPr>
              <a:t>Öğ</a:t>
            </a:r>
            <a:r>
              <a:rPr sz="2000" b="0" spc="-45" dirty="0" err="1" smtClean="0">
                <a:solidFill>
                  <a:srgbClr val="000000"/>
                </a:solidFill>
              </a:rPr>
              <a:t>r</a:t>
            </a:r>
            <a:r>
              <a:rPr sz="2000" b="0" spc="-5" dirty="0" err="1" smtClean="0">
                <a:solidFill>
                  <a:srgbClr val="000000"/>
                </a:solidFill>
              </a:rPr>
              <a:t>enci</a:t>
            </a:r>
            <a:r>
              <a:rPr sz="2000" b="0" spc="-20" dirty="0" err="1" smtClean="0">
                <a:solidFill>
                  <a:srgbClr val="000000"/>
                </a:solidFill>
              </a:rPr>
              <a:t>l</a:t>
            </a:r>
            <a:r>
              <a:rPr sz="2000" b="0" spc="-5" dirty="0" err="1" smtClean="0">
                <a:solidFill>
                  <a:srgbClr val="000000"/>
                </a:solidFill>
              </a:rPr>
              <a:t>er</a:t>
            </a:r>
            <a:r>
              <a:rPr sz="2000" b="0" spc="-15" dirty="0" err="1" smtClean="0">
                <a:solidFill>
                  <a:srgbClr val="000000"/>
                </a:solidFill>
              </a:rPr>
              <a:t>i</a:t>
            </a:r>
            <a:r>
              <a:rPr sz="2000" b="0" spc="-5" dirty="0" err="1" smtClean="0">
                <a:solidFill>
                  <a:srgbClr val="000000"/>
                </a:solidFill>
              </a:rPr>
              <a:t>n</a:t>
            </a:r>
            <a:r>
              <a:rPr lang="tr-TR" sz="2000" b="0" dirty="0" smtClean="0">
                <a:solidFill>
                  <a:srgbClr val="000000"/>
                </a:solidFill>
              </a:rPr>
              <a:t>  </a:t>
            </a:r>
            <a:r>
              <a:rPr sz="2000" b="0" spc="-35" dirty="0" err="1" smtClean="0">
                <a:solidFill>
                  <a:srgbClr val="000000"/>
                </a:solidFill>
              </a:rPr>
              <a:t>t</a:t>
            </a:r>
            <a:r>
              <a:rPr sz="2000" b="0" spc="-5" dirty="0" err="1" smtClean="0">
                <a:solidFill>
                  <a:srgbClr val="000000"/>
                </a:solidFill>
              </a:rPr>
              <a:t>e</a:t>
            </a:r>
            <a:r>
              <a:rPr sz="2000" b="0" spc="-45" dirty="0" err="1" smtClean="0">
                <a:solidFill>
                  <a:srgbClr val="000000"/>
                </a:solidFill>
              </a:rPr>
              <a:t>r</a:t>
            </a:r>
            <a:r>
              <a:rPr sz="2000" b="0" spc="-5" dirty="0" err="1" smtClean="0">
                <a:solidFill>
                  <a:srgbClr val="000000"/>
                </a:solidFill>
              </a:rPr>
              <a:t>ci</a:t>
            </a:r>
            <a:r>
              <a:rPr lang="tr-TR" sz="2000" b="0" spc="-5" dirty="0" smtClean="0">
                <a:solidFill>
                  <a:srgbClr val="000000"/>
                </a:solidFill>
              </a:rPr>
              <a:t>  </a:t>
            </a:r>
            <a:r>
              <a:rPr sz="2000" b="0" spc="-10" dirty="0" err="1" smtClean="0">
                <a:solidFill>
                  <a:srgbClr val="000000"/>
                </a:solidFill>
              </a:rPr>
              <a:t>sı</a:t>
            </a:r>
            <a:r>
              <a:rPr sz="2000" b="0" spc="-80" dirty="0" err="1" smtClean="0">
                <a:solidFill>
                  <a:srgbClr val="000000"/>
                </a:solidFill>
              </a:rPr>
              <a:t>r</a:t>
            </a:r>
            <a:r>
              <a:rPr sz="2000" b="0" spc="-10" dirty="0" err="1" smtClean="0">
                <a:solidFill>
                  <a:srgbClr val="000000"/>
                </a:solidFill>
              </a:rPr>
              <a:t>a</a:t>
            </a:r>
            <a:r>
              <a:rPr sz="2000" b="0" dirty="0" err="1" smtClean="0">
                <a:solidFill>
                  <a:srgbClr val="000000"/>
                </a:solidFill>
              </a:rPr>
              <a:t>l</a:t>
            </a:r>
            <a:r>
              <a:rPr sz="2000" b="0" spc="-10" dirty="0" err="1" smtClean="0">
                <a:solidFill>
                  <a:srgbClr val="000000"/>
                </a:solidFill>
              </a:rPr>
              <a:t>amaları</a:t>
            </a:r>
            <a:r>
              <a:rPr sz="2000" b="0" spc="-10" dirty="0" smtClean="0">
                <a:solidFill>
                  <a:srgbClr val="000000"/>
                </a:solidFill>
              </a:rPr>
              <a:t> </a:t>
            </a:r>
            <a:r>
              <a:rPr lang="tr-TR" sz="2000" b="0" spc="-10" dirty="0" smtClean="0">
                <a:solidFill>
                  <a:srgbClr val="000000"/>
                </a:solidFill>
              </a:rPr>
              <a:t> </a:t>
            </a:r>
            <a:r>
              <a:rPr lang="tr-TR" sz="2000" b="0" spc="-15" dirty="0">
                <a:solidFill>
                  <a:schemeClr val="tx1"/>
                </a:solidFill>
              </a:rPr>
              <a:t>yerleştirme  bakımından avantaj sağlayacaktır.</a:t>
            </a:r>
          </a:p>
          <a:p>
            <a:pPr marL="12700" marR="561975">
              <a:lnSpc>
                <a:spcPct val="102899"/>
              </a:lnSpc>
              <a:spcBef>
                <a:spcPts val="1070"/>
              </a:spcBef>
              <a:buSzPct val="114285"/>
              <a:tabLst>
                <a:tab pos="447040" algn="l"/>
                <a:tab pos="447675" algn="l"/>
                <a:tab pos="2781935" algn="l"/>
                <a:tab pos="4184650" algn="l"/>
              </a:tabLst>
            </a:pPr>
            <a:endParaRPr lang="tr-TR" sz="2000" b="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7472" y="3544823"/>
            <a:ext cx="8304276" cy="3011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541" y="3573043"/>
            <a:ext cx="8208899" cy="2916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90779" y="3568255"/>
          <a:ext cx="8209280" cy="2914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0195"/>
                <a:gridCol w="4109085"/>
              </a:tblGrid>
              <a:tr h="48577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9525">
                      <a:solidFill>
                        <a:srgbClr val="97B853"/>
                      </a:solidFill>
                      <a:prstDash val="solid"/>
                    </a:lnL>
                    <a:lnT w="9525">
                      <a:solidFill>
                        <a:srgbClr val="97B853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DÜZEY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</a:tr>
              <a:tr h="48577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350" dirty="0">
                        <a:latin typeface="Times New Roman"/>
                        <a:cs typeface="Times New Roman"/>
                      </a:endParaRPr>
                    </a:p>
                    <a:p>
                      <a:pPr marL="1149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TERCİH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ÖNCELİĞİ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1.TERCİH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</a:tr>
              <a:tr h="4857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582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TERCİH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4857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582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3.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TERCİH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</a:tr>
              <a:tr h="4857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582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4.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TERCİH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4857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582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5.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TERCİH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İLYASÇOLAK\Desktop\BAŞL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2180908" y="172548"/>
            <a:ext cx="4638163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YEREL </a:t>
            </a:r>
            <a:r>
              <a:rPr sz="2800" spc="-10" dirty="0"/>
              <a:t>YERLEŞTİRME</a:t>
            </a:r>
            <a:r>
              <a:rPr sz="2800" spc="-75" dirty="0"/>
              <a:t> </a:t>
            </a:r>
            <a:r>
              <a:rPr sz="2800" spc="-15" dirty="0"/>
              <a:t>ESASLARI</a:t>
            </a:r>
          </a:p>
        </p:txBody>
      </p:sp>
      <p:pic>
        <p:nvPicPr>
          <p:cNvPr id="10" name="Picture 4" descr="C:\Users\ilyas\Desktop\kisspng-triangle-tag-paper-label-triangle-tag-5a8f1231f4125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288"/>
            <a:ext cx="762779" cy="15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371600" y="932012"/>
            <a:ext cx="4495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77520">
              <a:lnSpc>
                <a:spcPct val="100000"/>
              </a:lnSpc>
              <a:spcBef>
                <a:spcPts val="870"/>
              </a:spcBef>
            </a:pPr>
            <a:r>
              <a:rPr lang="tr-TR" sz="2400" dirty="0">
                <a:solidFill>
                  <a:srgbClr val="FFC000"/>
                </a:solidFill>
                <a:cs typeface="Calibri"/>
              </a:rPr>
              <a:t>3</a:t>
            </a:r>
            <a:r>
              <a:rPr lang="tr-TR" sz="2400" dirty="0" smtClean="0">
                <a:solidFill>
                  <a:srgbClr val="FFC000"/>
                </a:solidFill>
                <a:cs typeface="Calibri"/>
              </a:rPr>
              <a:t>. </a:t>
            </a:r>
            <a:r>
              <a:rPr lang="tr-TR" sz="2400" dirty="0">
                <a:solidFill>
                  <a:srgbClr val="FFC000"/>
                </a:solidFill>
                <a:cs typeface="Calibri"/>
              </a:rPr>
              <a:t>KRİTER : </a:t>
            </a:r>
            <a:r>
              <a:rPr lang="tr-TR" sz="2000" b="1" spc="-5" dirty="0" smtClean="0">
                <a:solidFill>
                  <a:srgbClr val="FF0000"/>
                </a:solidFill>
                <a:cs typeface="Calibri"/>
              </a:rPr>
              <a:t>TERCİH ÖNCELİĞİ</a:t>
            </a:r>
            <a:endParaRPr lang="tr-TR" sz="2000" dirty="0">
              <a:cs typeface="Calibri"/>
            </a:endParaRPr>
          </a:p>
        </p:txBody>
      </p:sp>
      <p:pic>
        <p:nvPicPr>
          <p:cNvPr id="12" name="Picture 2" descr="H:\resimlerim\PNG  ARŞİVİ\1-karışık png\png-çizgiler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7" y="1985473"/>
            <a:ext cx="85344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14883" y="1752600"/>
            <a:ext cx="8002270" cy="2040943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410209" indent="-39751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410209" algn="l"/>
                <a:tab pos="410845" algn="l"/>
              </a:tabLst>
            </a:pPr>
            <a:r>
              <a:rPr sz="1600" spc="-5" dirty="0" err="1" smtClean="0">
                <a:latin typeface="Calibri"/>
                <a:cs typeface="Calibri"/>
              </a:rPr>
              <a:t>Öğrencilerin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Ortaokuldaki </a:t>
            </a:r>
            <a:r>
              <a:rPr sz="1600" dirty="0">
                <a:latin typeface="Calibri"/>
                <a:cs typeface="Calibri"/>
              </a:rPr>
              <a:t>Başarı Puanı </a:t>
            </a:r>
            <a:r>
              <a:rPr sz="1600" spc="-5" dirty="0">
                <a:latin typeface="Calibri"/>
                <a:cs typeface="Calibri"/>
              </a:rPr>
              <a:t>yerleştirmede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değerlendirilecektir.</a:t>
            </a:r>
            <a:endParaRPr sz="16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Ortaokul </a:t>
            </a:r>
            <a:r>
              <a:rPr sz="1600" b="1" dirty="0">
                <a:latin typeface="Calibri"/>
                <a:cs typeface="Calibri"/>
              </a:rPr>
              <a:t>Başarı </a:t>
            </a:r>
            <a:r>
              <a:rPr sz="1600" b="1" spc="-5" dirty="0">
                <a:latin typeface="Calibri"/>
                <a:cs typeface="Calibri"/>
              </a:rPr>
              <a:t>Puanı </a:t>
            </a:r>
            <a:r>
              <a:rPr sz="1600" dirty="0">
                <a:latin typeface="Calibri"/>
                <a:cs typeface="Calibri"/>
              </a:rPr>
              <a:t>(6,7,8 </a:t>
            </a:r>
            <a:r>
              <a:rPr sz="1600" spc="-5" dirty="0">
                <a:latin typeface="Calibri"/>
                <a:cs typeface="Calibri"/>
              </a:rPr>
              <a:t>sınıfların yılsonu başarı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ortalamalarının</a:t>
            </a:r>
            <a:endParaRPr sz="16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aritmetik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ortalaması);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80,00-100 </a:t>
            </a:r>
            <a:r>
              <a:rPr sz="1600" spc="-5" dirty="0">
                <a:latin typeface="Calibri"/>
                <a:cs typeface="Calibri"/>
              </a:rPr>
              <a:t>başarı diliminde olan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öğrenciler,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60,00-79,99 </a:t>
            </a:r>
            <a:r>
              <a:rPr sz="1600" spc="-5" dirty="0">
                <a:latin typeface="Calibri"/>
                <a:cs typeface="Calibri"/>
              </a:rPr>
              <a:t>başarı diliminde olan </a:t>
            </a:r>
            <a:r>
              <a:rPr sz="1600" spc="-10" dirty="0">
                <a:latin typeface="Calibri"/>
                <a:cs typeface="Calibri"/>
              </a:rPr>
              <a:t>öğrencilere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göre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60,00’ın </a:t>
            </a:r>
            <a:r>
              <a:rPr sz="1600" dirty="0">
                <a:latin typeface="Calibri"/>
                <a:cs typeface="Calibri"/>
              </a:rPr>
              <a:t>altında </a:t>
            </a:r>
            <a:r>
              <a:rPr sz="1600" spc="-5" dirty="0">
                <a:latin typeface="Calibri"/>
                <a:cs typeface="Calibri"/>
              </a:rPr>
              <a:t>başarı diliminde olan </a:t>
            </a:r>
            <a:r>
              <a:rPr sz="1600" spc="-10" dirty="0">
                <a:latin typeface="Calibri"/>
                <a:cs typeface="Calibri"/>
              </a:rPr>
              <a:t>öğrencilere göre </a:t>
            </a:r>
            <a:r>
              <a:rPr sz="1600" spc="-5" dirty="0">
                <a:latin typeface="Calibri"/>
                <a:cs typeface="Calibri"/>
              </a:rPr>
              <a:t>daha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avantajlı</a:t>
            </a:r>
            <a:endParaRPr sz="16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600" spc="-25" dirty="0">
                <a:latin typeface="Calibri"/>
                <a:cs typeface="Calibri"/>
              </a:rPr>
              <a:t>olacaktır.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" y="4194046"/>
            <a:ext cx="8304276" cy="2577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555" y="4221098"/>
            <a:ext cx="8208899" cy="2483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06793" y="4216336"/>
          <a:ext cx="8208643" cy="2482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0829"/>
                <a:gridCol w="4107814"/>
              </a:tblGrid>
              <a:tr h="59372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9525">
                      <a:solidFill>
                        <a:srgbClr val="97B853"/>
                      </a:solidFill>
                      <a:prstDash val="solid"/>
                    </a:lnL>
                    <a:lnT w="9525">
                      <a:solidFill>
                        <a:srgbClr val="97B853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DÜZEY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</a:tr>
              <a:tr h="5937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91757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BAŞARI</a:t>
                      </a:r>
                      <a:r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DİLİMLERİ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Ortaokul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Başarı Puanı</a:t>
                      </a:r>
                      <a:r>
                        <a:rPr sz="20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80,00-100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</a:tr>
              <a:tr h="593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Ortaokul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Başarı Puanı</a:t>
                      </a:r>
                      <a:r>
                        <a:rPr sz="20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60,00-79,99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701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78305" marR="447040" indent="-12090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Ortaokul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Başarı Puanı</a:t>
                      </a:r>
                      <a:r>
                        <a:rPr sz="20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60,00’ın 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Altında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İLYASÇOLAK\Desktop\BAŞL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2180908" y="172548"/>
            <a:ext cx="4638163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YEREL </a:t>
            </a:r>
            <a:r>
              <a:rPr sz="2800" spc="-10" dirty="0"/>
              <a:t>YERLEŞTİRME</a:t>
            </a:r>
            <a:r>
              <a:rPr sz="2800" spc="-75" dirty="0"/>
              <a:t> </a:t>
            </a:r>
            <a:r>
              <a:rPr sz="2800" spc="-15" dirty="0"/>
              <a:t>ESASLARI</a:t>
            </a:r>
          </a:p>
        </p:txBody>
      </p:sp>
      <p:pic>
        <p:nvPicPr>
          <p:cNvPr id="10" name="Picture 4" descr="C:\Users\ilyas\Desktop\kisspng-triangle-tag-paper-label-triangle-tag-5a8f1231f4125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288"/>
            <a:ext cx="762779" cy="15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371600" y="932012"/>
            <a:ext cx="4495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77520">
              <a:lnSpc>
                <a:spcPct val="100000"/>
              </a:lnSpc>
              <a:spcBef>
                <a:spcPts val="870"/>
              </a:spcBef>
            </a:pPr>
            <a:r>
              <a:rPr lang="tr-TR" sz="2400" dirty="0" smtClean="0">
                <a:solidFill>
                  <a:srgbClr val="FFC000"/>
                </a:solidFill>
                <a:cs typeface="Calibri"/>
              </a:rPr>
              <a:t>4. </a:t>
            </a:r>
            <a:r>
              <a:rPr lang="tr-TR" sz="2400" dirty="0">
                <a:solidFill>
                  <a:srgbClr val="FFC000"/>
                </a:solidFill>
                <a:cs typeface="Calibri"/>
              </a:rPr>
              <a:t>KRİTER : </a:t>
            </a:r>
            <a:r>
              <a:rPr lang="tr-TR" sz="2000" b="1" spc="-5" dirty="0" smtClean="0">
                <a:solidFill>
                  <a:srgbClr val="FF0000"/>
                </a:solidFill>
                <a:cs typeface="Calibri"/>
              </a:rPr>
              <a:t>OKUL BAŞARI PUANI</a:t>
            </a:r>
            <a:endParaRPr lang="tr-TR" sz="2000" dirty="0">
              <a:cs typeface="Calibri"/>
            </a:endParaRPr>
          </a:p>
        </p:txBody>
      </p:sp>
      <p:pic>
        <p:nvPicPr>
          <p:cNvPr id="12" name="Picture 2" descr="H:\resimlerim\PNG  ARŞİVİ\1-karışık png\png-çizgiler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14" y="2834132"/>
            <a:ext cx="85344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7526" y="1752600"/>
            <a:ext cx="8115934" cy="1612621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410209" algn="l"/>
                <a:tab pos="410845" algn="l"/>
              </a:tabLst>
            </a:pPr>
            <a:r>
              <a:rPr sz="1600" spc="-10" dirty="0" err="1" smtClean="0">
                <a:latin typeface="Calibri"/>
                <a:cs typeface="Calibri"/>
              </a:rPr>
              <a:t>Özürsüz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devamsızlığı;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0-5 gün </a:t>
            </a:r>
            <a:r>
              <a:rPr sz="1600" spc="-5" dirty="0">
                <a:latin typeface="Calibri"/>
                <a:cs typeface="Calibri"/>
              </a:rPr>
              <a:t>olan öğrenciler </a:t>
            </a:r>
            <a:r>
              <a:rPr sz="1600" dirty="0">
                <a:latin typeface="Calibri"/>
                <a:cs typeface="Calibri"/>
              </a:rPr>
              <a:t>5,5-10 gün </a:t>
            </a:r>
            <a:r>
              <a:rPr sz="1600" spc="-10" dirty="0">
                <a:latin typeface="Calibri"/>
                <a:cs typeface="Calibri"/>
              </a:rPr>
              <a:t>olanlara</a:t>
            </a:r>
            <a:r>
              <a:rPr sz="1600" spc="-114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göre;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5,5-10 gün </a:t>
            </a:r>
            <a:r>
              <a:rPr sz="1600" spc="-5" dirty="0">
                <a:latin typeface="Calibri"/>
                <a:cs typeface="Calibri"/>
              </a:rPr>
              <a:t>devamsızlığı olan öğrenciler </a:t>
            </a:r>
            <a:r>
              <a:rPr sz="1600" dirty="0">
                <a:latin typeface="Calibri"/>
                <a:cs typeface="Calibri"/>
              </a:rPr>
              <a:t>10,5-15 gün </a:t>
            </a:r>
            <a:r>
              <a:rPr sz="1600" spc="-10" dirty="0">
                <a:latin typeface="Calibri"/>
                <a:cs typeface="Calibri"/>
              </a:rPr>
              <a:t>olanlara</a:t>
            </a:r>
            <a:r>
              <a:rPr sz="1600" spc="-114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göre;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10,5-15 gün </a:t>
            </a:r>
            <a:r>
              <a:rPr sz="1600" spc="-5" dirty="0">
                <a:latin typeface="Calibri"/>
                <a:cs typeface="Calibri"/>
              </a:rPr>
              <a:t>devamsızlığı olan öğrenciler </a:t>
            </a:r>
            <a:r>
              <a:rPr sz="1600" dirty="0">
                <a:latin typeface="Calibri"/>
                <a:cs typeface="Calibri"/>
              </a:rPr>
              <a:t>15,5-20 gün </a:t>
            </a:r>
            <a:r>
              <a:rPr sz="1600" spc="-10" dirty="0">
                <a:latin typeface="Calibri"/>
                <a:cs typeface="Calibri"/>
              </a:rPr>
              <a:t>olanlara</a:t>
            </a:r>
            <a:r>
              <a:rPr sz="1600" spc="-1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göre;</a:t>
            </a:r>
            <a:endParaRPr sz="16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15,5-20 gün </a:t>
            </a:r>
            <a:r>
              <a:rPr sz="1600" spc="-5" dirty="0">
                <a:latin typeface="Calibri"/>
                <a:cs typeface="Calibri"/>
              </a:rPr>
              <a:t>devamsızlığı olan öğrenciler de </a:t>
            </a:r>
            <a:r>
              <a:rPr sz="1600" dirty="0">
                <a:latin typeface="Calibri"/>
                <a:cs typeface="Calibri"/>
              </a:rPr>
              <a:t>20 gün </a:t>
            </a:r>
            <a:r>
              <a:rPr sz="1600" spc="-10" dirty="0">
                <a:latin typeface="Calibri"/>
                <a:cs typeface="Calibri"/>
              </a:rPr>
              <a:t>üzeri olanlara göre </a:t>
            </a:r>
            <a:r>
              <a:rPr sz="1600" spc="-5" dirty="0">
                <a:latin typeface="Calibri"/>
                <a:cs typeface="Calibri"/>
              </a:rPr>
              <a:t>daha  </a:t>
            </a:r>
            <a:r>
              <a:rPr sz="1600" spc="-15" dirty="0">
                <a:latin typeface="Calibri"/>
                <a:cs typeface="Calibri"/>
              </a:rPr>
              <a:t>avantajlı </a:t>
            </a:r>
            <a:r>
              <a:rPr sz="1600" spc="-25" dirty="0">
                <a:latin typeface="Calibri"/>
                <a:cs typeface="Calibri"/>
              </a:rPr>
              <a:t>olacaktır.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251" y="3913632"/>
            <a:ext cx="8304276" cy="2944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546" y="3941698"/>
            <a:ext cx="8208899" cy="2916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34784" y="3936936"/>
          <a:ext cx="8209280" cy="2914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0195"/>
                <a:gridCol w="4109085"/>
              </a:tblGrid>
              <a:tr h="48577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9525">
                      <a:solidFill>
                        <a:srgbClr val="97B853"/>
                      </a:solidFill>
                      <a:prstDash val="solid"/>
                    </a:lnL>
                    <a:lnT w="9525">
                      <a:solidFill>
                        <a:srgbClr val="97B853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DÜZEY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</a:tr>
              <a:tr h="48577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817244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ÖZÜRSÜZ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DEVAMSIZLIK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0 – 5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GÜN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</a:tr>
              <a:tr h="4857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5,5 – 10</a:t>
                      </a:r>
                      <a:r>
                        <a:rPr sz="2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GÜN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4857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10,5 – 15</a:t>
                      </a:r>
                      <a:r>
                        <a:rPr sz="20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GÜN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</a:tr>
              <a:tr h="4857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15,5 – 20</a:t>
                      </a:r>
                      <a:r>
                        <a:rPr sz="20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GÜN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4857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20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GÜNDEN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FAZLA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İLYASÇOLAK\Desktop\BAŞL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2180908" y="172548"/>
            <a:ext cx="4638163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YEREL </a:t>
            </a:r>
            <a:r>
              <a:rPr sz="2800" spc="-10" dirty="0"/>
              <a:t>YERLEŞTİRME</a:t>
            </a:r>
            <a:r>
              <a:rPr sz="2800" spc="-75" dirty="0"/>
              <a:t> </a:t>
            </a:r>
            <a:r>
              <a:rPr sz="2800" spc="-15" dirty="0"/>
              <a:t>ESASLARI</a:t>
            </a:r>
          </a:p>
        </p:txBody>
      </p:sp>
      <p:pic>
        <p:nvPicPr>
          <p:cNvPr id="10" name="Picture 4" descr="C:\Users\ilyas\Desktop\kisspng-triangle-tag-paper-label-triangle-tag-5a8f1231f4125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288"/>
            <a:ext cx="762779" cy="15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371600" y="932012"/>
            <a:ext cx="4495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77520">
              <a:lnSpc>
                <a:spcPct val="100000"/>
              </a:lnSpc>
              <a:spcBef>
                <a:spcPts val="870"/>
              </a:spcBef>
            </a:pPr>
            <a:r>
              <a:rPr lang="tr-TR" sz="2400" dirty="0">
                <a:solidFill>
                  <a:srgbClr val="FFC000"/>
                </a:solidFill>
                <a:cs typeface="Calibri"/>
              </a:rPr>
              <a:t>5</a:t>
            </a:r>
            <a:r>
              <a:rPr lang="tr-TR" sz="2400" dirty="0" smtClean="0">
                <a:solidFill>
                  <a:srgbClr val="FFC000"/>
                </a:solidFill>
                <a:cs typeface="Calibri"/>
              </a:rPr>
              <a:t>. </a:t>
            </a:r>
            <a:r>
              <a:rPr lang="tr-TR" sz="2400" dirty="0">
                <a:solidFill>
                  <a:srgbClr val="FFC000"/>
                </a:solidFill>
                <a:cs typeface="Calibri"/>
              </a:rPr>
              <a:t>KRİTER : </a:t>
            </a:r>
            <a:r>
              <a:rPr lang="tr-TR" sz="2000" b="1" spc="-5" dirty="0">
                <a:solidFill>
                  <a:srgbClr val="FF0000"/>
                </a:solidFill>
                <a:cs typeface="Calibri"/>
              </a:rPr>
              <a:t>8. SINIF DEVAMSIZLIK</a:t>
            </a:r>
            <a:endParaRPr lang="tr-TR" sz="2000" dirty="0">
              <a:cs typeface="Calibri"/>
            </a:endParaRPr>
          </a:p>
        </p:txBody>
      </p:sp>
      <p:pic>
        <p:nvPicPr>
          <p:cNvPr id="12" name="Picture 2" descr="H:\resimlerim\PNG  ARŞİVİ\1-karışık png\png-çizgiler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3" y="2558910"/>
            <a:ext cx="85344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2000" y="1873049"/>
            <a:ext cx="8041742" cy="745589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882650" marR="5080" indent="-869950">
              <a:lnSpc>
                <a:spcPct val="102899"/>
              </a:lnSpc>
              <a:spcBef>
                <a:spcPts val="1070"/>
              </a:spcBef>
              <a:buSzPct val="114285"/>
              <a:buFont typeface="Arial"/>
              <a:buChar char="•"/>
              <a:tabLst>
                <a:tab pos="445134" algn="l"/>
                <a:tab pos="445770" algn="l"/>
              </a:tabLst>
            </a:pPr>
            <a:r>
              <a:rPr sz="2000" spc="-50" dirty="0" err="1" smtClean="0">
                <a:latin typeface="Calibri"/>
                <a:cs typeface="Calibri"/>
              </a:rPr>
              <a:t>Yerel</a:t>
            </a:r>
            <a:r>
              <a:rPr sz="2000" spc="-50" dirty="0" smtClean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yerleştirmede </a:t>
            </a:r>
            <a:r>
              <a:rPr sz="2000" spc="-10" dirty="0">
                <a:latin typeface="Calibri"/>
                <a:cs typeface="Calibri"/>
              </a:rPr>
              <a:t>son ölçüt </a:t>
            </a:r>
            <a:r>
              <a:rPr sz="2000" spc="-20" dirty="0">
                <a:latin typeface="Calibri"/>
                <a:cs typeface="Calibri"/>
              </a:rPr>
              <a:t>olarak yaşça </a:t>
            </a:r>
            <a:r>
              <a:rPr sz="2000" spc="-5" dirty="0">
                <a:latin typeface="Calibri"/>
                <a:cs typeface="Calibri"/>
              </a:rPr>
              <a:t>küçük  </a:t>
            </a:r>
            <a:r>
              <a:rPr sz="2000" spc="-10" dirty="0">
                <a:latin typeface="Calibri"/>
                <a:cs typeface="Calibri"/>
              </a:rPr>
              <a:t>olan </a:t>
            </a:r>
            <a:r>
              <a:rPr sz="2000" spc="-10" dirty="0" err="1">
                <a:latin typeface="Calibri"/>
                <a:cs typeface="Calibri"/>
              </a:rPr>
              <a:t>öğrenciler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öncelikle</a:t>
            </a:r>
            <a:r>
              <a:rPr lang="tr-TR" sz="2000" spc="-10" dirty="0" smtClean="0">
                <a:latin typeface="Calibri"/>
                <a:cs typeface="Calibri"/>
              </a:rPr>
              <a:t> </a:t>
            </a:r>
            <a:r>
              <a:rPr lang="tr-TR" sz="2000" spc="-25" dirty="0">
                <a:cs typeface="Calibri"/>
              </a:rPr>
              <a:t>yerleştirilecektir</a:t>
            </a:r>
            <a:r>
              <a:rPr lang="tr-TR" sz="2000" spc="-25" dirty="0" smtClean="0">
                <a:cs typeface="Calibri"/>
              </a:rPr>
              <a:t>.</a:t>
            </a:r>
            <a:endParaRPr lang="tr-TR" sz="2000"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" y="3906011"/>
            <a:ext cx="7944611" cy="2542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1227" y="4174235"/>
            <a:ext cx="7793735" cy="1898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555" y="3933063"/>
            <a:ext cx="7848930" cy="2448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1555" y="3933063"/>
            <a:ext cx="7849234" cy="2448560"/>
          </a:xfrm>
          <a:custGeom>
            <a:avLst/>
            <a:gdLst/>
            <a:ahLst/>
            <a:cxnLst/>
            <a:rect l="l" t="t" r="r" b="b"/>
            <a:pathLst>
              <a:path w="7849234" h="2448560">
                <a:moveTo>
                  <a:pt x="0" y="408050"/>
                </a:moveTo>
                <a:lnTo>
                  <a:pt x="2745" y="360451"/>
                </a:lnTo>
                <a:lnTo>
                  <a:pt x="10777" y="314468"/>
                </a:lnTo>
                <a:lnTo>
                  <a:pt x="23790" y="270406"/>
                </a:lnTo>
                <a:lnTo>
                  <a:pt x="41477" y="228572"/>
                </a:lnTo>
                <a:lnTo>
                  <a:pt x="63532" y="189271"/>
                </a:lnTo>
                <a:lnTo>
                  <a:pt x="89648" y="152808"/>
                </a:lnTo>
                <a:lnTo>
                  <a:pt x="119521" y="119491"/>
                </a:lnTo>
                <a:lnTo>
                  <a:pt x="152843" y="89623"/>
                </a:lnTo>
                <a:lnTo>
                  <a:pt x="189308" y="63512"/>
                </a:lnTo>
                <a:lnTo>
                  <a:pt x="228610" y="41463"/>
                </a:lnTo>
                <a:lnTo>
                  <a:pt x="270442" y="23781"/>
                </a:lnTo>
                <a:lnTo>
                  <a:pt x="314500" y="10773"/>
                </a:lnTo>
                <a:lnTo>
                  <a:pt x="360475" y="2744"/>
                </a:lnTo>
                <a:lnTo>
                  <a:pt x="408063" y="0"/>
                </a:lnTo>
                <a:lnTo>
                  <a:pt x="7440879" y="0"/>
                </a:lnTo>
                <a:lnTo>
                  <a:pt x="7488455" y="2744"/>
                </a:lnTo>
                <a:lnTo>
                  <a:pt x="7534421" y="10773"/>
                </a:lnTo>
                <a:lnTo>
                  <a:pt x="7578473" y="23781"/>
                </a:lnTo>
                <a:lnTo>
                  <a:pt x="7620302" y="41463"/>
                </a:lnTo>
                <a:lnTo>
                  <a:pt x="7659602" y="63512"/>
                </a:lnTo>
                <a:lnTo>
                  <a:pt x="7696068" y="89623"/>
                </a:lnTo>
                <a:lnTo>
                  <a:pt x="7729391" y="119491"/>
                </a:lnTo>
                <a:lnTo>
                  <a:pt x="7759266" y="152808"/>
                </a:lnTo>
                <a:lnTo>
                  <a:pt x="7785386" y="189271"/>
                </a:lnTo>
                <a:lnTo>
                  <a:pt x="7807444" y="228572"/>
                </a:lnTo>
                <a:lnTo>
                  <a:pt x="7825134" y="270406"/>
                </a:lnTo>
                <a:lnTo>
                  <a:pt x="7838150" y="314468"/>
                </a:lnTo>
                <a:lnTo>
                  <a:pt x="7846184" y="360451"/>
                </a:lnTo>
                <a:lnTo>
                  <a:pt x="7848930" y="408050"/>
                </a:lnTo>
                <a:lnTo>
                  <a:pt x="7848930" y="2040204"/>
                </a:lnTo>
                <a:lnTo>
                  <a:pt x="7846184" y="2087794"/>
                </a:lnTo>
                <a:lnTo>
                  <a:pt x="7838150" y="2133771"/>
                </a:lnTo>
                <a:lnTo>
                  <a:pt x="7825134" y="2177829"/>
                </a:lnTo>
                <a:lnTo>
                  <a:pt x="7807444" y="2219663"/>
                </a:lnTo>
                <a:lnTo>
                  <a:pt x="7785386" y="2258965"/>
                </a:lnTo>
                <a:lnTo>
                  <a:pt x="7759266" y="2295430"/>
                </a:lnTo>
                <a:lnTo>
                  <a:pt x="7729391" y="2328751"/>
                </a:lnTo>
                <a:lnTo>
                  <a:pt x="7696068" y="2358623"/>
                </a:lnTo>
                <a:lnTo>
                  <a:pt x="7659602" y="2384738"/>
                </a:lnTo>
                <a:lnTo>
                  <a:pt x="7620302" y="2406793"/>
                </a:lnTo>
                <a:lnTo>
                  <a:pt x="7578473" y="2424479"/>
                </a:lnTo>
                <a:lnTo>
                  <a:pt x="7534421" y="2437491"/>
                </a:lnTo>
                <a:lnTo>
                  <a:pt x="7488455" y="2445522"/>
                </a:lnTo>
                <a:lnTo>
                  <a:pt x="7440879" y="2448267"/>
                </a:lnTo>
                <a:lnTo>
                  <a:pt x="408063" y="2448267"/>
                </a:lnTo>
                <a:lnTo>
                  <a:pt x="360475" y="2445522"/>
                </a:lnTo>
                <a:lnTo>
                  <a:pt x="314500" y="2437491"/>
                </a:lnTo>
                <a:lnTo>
                  <a:pt x="270442" y="2424479"/>
                </a:lnTo>
                <a:lnTo>
                  <a:pt x="228610" y="2406793"/>
                </a:lnTo>
                <a:lnTo>
                  <a:pt x="189308" y="2384738"/>
                </a:lnTo>
                <a:lnTo>
                  <a:pt x="152843" y="2358623"/>
                </a:lnTo>
                <a:lnTo>
                  <a:pt x="119521" y="2328751"/>
                </a:lnTo>
                <a:lnTo>
                  <a:pt x="89648" y="2295430"/>
                </a:lnTo>
                <a:lnTo>
                  <a:pt x="63532" y="2258965"/>
                </a:lnTo>
                <a:lnTo>
                  <a:pt x="41477" y="2219663"/>
                </a:lnTo>
                <a:lnTo>
                  <a:pt x="23790" y="2177829"/>
                </a:lnTo>
                <a:lnTo>
                  <a:pt x="10777" y="2133771"/>
                </a:lnTo>
                <a:lnTo>
                  <a:pt x="2745" y="2087794"/>
                </a:lnTo>
                <a:lnTo>
                  <a:pt x="0" y="2040204"/>
                </a:lnTo>
                <a:lnTo>
                  <a:pt x="0" y="40805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24560" y="4269181"/>
            <a:ext cx="7222490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latin typeface="Calibri"/>
                <a:cs typeface="Calibri"/>
              </a:rPr>
              <a:t>Öğrenciler, </a:t>
            </a:r>
            <a:r>
              <a:rPr sz="2800" b="1" spc="-15" dirty="0">
                <a:latin typeface="Calibri"/>
                <a:cs typeface="Calibri"/>
              </a:rPr>
              <a:t>yerleştirme </a:t>
            </a:r>
            <a:r>
              <a:rPr sz="2800" b="1" spc="-5" dirty="0">
                <a:latin typeface="Calibri"/>
                <a:cs typeface="Calibri"/>
              </a:rPr>
              <a:t>işlemleri sonucunda </a:t>
            </a:r>
            <a:r>
              <a:rPr sz="2800" b="1" spc="-60" dirty="0">
                <a:latin typeface="Calibri"/>
                <a:cs typeface="Calibri"/>
              </a:rPr>
              <a:t>Yerel  </a:t>
            </a:r>
            <a:r>
              <a:rPr sz="2800" b="1" spc="-30" dirty="0">
                <a:latin typeface="Calibri"/>
                <a:cs typeface="Calibri"/>
              </a:rPr>
              <a:t>Yerleştirme </a:t>
            </a:r>
            <a:r>
              <a:rPr sz="2800" b="1" spc="-5" dirty="0">
                <a:latin typeface="Calibri"/>
                <a:cs typeface="Calibri"/>
              </a:rPr>
              <a:t>İle </a:t>
            </a:r>
            <a:r>
              <a:rPr sz="2800" b="1" spc="-15" dirty="0">
                <a:latin typeface="Calibri"/>
                <a:cs typeface="Calibri"/>
              </a:rPr>
              <a:t>Öğrenci </a:t>
            </a:r>
            <a:r>
              <a:rPr sz="2800" b="1" spc="-5" dirty="0">
                <a:latin typeface="Calibri"/>
                <a:cs typeface="Calibri"/>
              </a:rPr>
              <a:t>Alan </a:t>
            </a:r>
            <a:r>
              <a:rPr sz="2800" b="1" spc="-15" dirty="0">
                <a:latin typeface="Calibri"/>
                <a:cs typeface="Calibri"/>
              </a:rPr>
              <a:t>Okul tercihine  yerleşmiş </a:t>
            </a:r>
            <a:r>
              <a:rPr sz="2800" b="1" spc="-5" dirty="0">
                <a:latin typeface="Calibri"/>
                <a:cs typeface="Calibri"/>
              </a:rPr>
              <a:t>ise </a:t>
            </a:r>
            <a:r>
              <a:rPr sz="2800" b="1" spc="-10" dirty="0">
                <a:latin typeface="Calibri"/>
                <a:cs typeface="Calibri"/>
              </a:rPr>
              <a:t>pansiyonlu </a:t>
            </a:r>
            <a:r>
              <a:rPr sz="2800" b="1" spc="-15" dirty="0">
                <a:latin typeface="Calibri"/>
                <a:cs typeface="Calibri"/>
              </a:rPr>
              <a:t>okul </a:t>
            </a:r>
            <a:r>
              <a:rPr sz="2800" b="1" spc="-10" dirty="0">
                <a:latin typeface="Calibri"/>
                <a:cs typeface="Calibri"/>
              </a:rPr>
              <a:t>yerleştirmelerine  yaptıkları </a:t>
            </a:r>
            <a:r>
              <a:rPr sz="2800" b="1" spc="-15" dirty="0">
                <a:latin typeface="Calibri"/>
                <a:cs typeface="Calibri"/>
              </a:rPr>
              <a:t>tercihler </a:t>
            </a:r>
            <a:r>
              <a:rPr sz="2800" b="1" spc="-20" dirty="0">
                <a:latin typeface="Calibri"/>
                <a:cs typeface="Calibri"/>
              </a:rPr>
              <a:t>dikkate</a:t>
            </a:r>
            <a:r>
              <a:rPr sz="2800" b="1" spc="11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alınmayacaktır.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3532" y="3285007"/>
            <a:ext cx="1015720" cy="1015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2" descr="C:\Users\İLYASÇOLAK\Desktop\BAŞLI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2180908" y="172548"/>
            <a:ext cx="4638163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YEREL </a:t>
            </a:r>
            <a:r>
              <a:rPr sz="2800" spc="-10" dirty="0"/>
              <a:t>YERLEŞTİRME</a:t>
            </a:r>
            <a:r>
              <a:rPr sz="2800" spc="-75" dirty="0"/>
              <a:t> </a:t>
            </a:r>
            <a:r>
              <a:rPr sz="2800" spc="-15" dirty="0"/>
              <a:t>ESASLARI</a:t>
            </a:r>
          </a:p>
        </p:txBody>
      </p:sp>
      <p:pic>
        <p:nvPicPr>
          <p:cNvPr id="13" name="Picture 4" descr="C:\Users\ilyas\Desktop\kisspng-triangle-tag-paper-label-triangle-tag-5a8f1231f4125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288"/>
            <a:ext cx="762779" cy="15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kdörtgen 13"/>
          <p:cNvSpPr/>
          <p:nvPr/>
        </p:nvSpPr>
        <p:spPr>
          <a:xfrm>
            <a:off x="1371600" y="932012"/>
            <a:ext cx="4495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77520">
              <a:lnSpc>
                <a:spcPct val="100000"/>
              </a:lnSpc>
              <a:spcBef>
                <a:spcPts val="870"/>
              </a:spcBef>
            </a:pPr>
            <a:r>
              <a:rPr lang="tr-TR" sz="2400" dirty="0" smtClean="0">
                <a:solidFill>
                  <a:srgbClr val="FFC000"/>
                </a:solidFill>
                <a:cs typeface="Calibri"/>
              </a:rPr>
              <a:t>6. </a:t>
            </a:r>
            <a:r>
              <a:rPr lang="tr-TR" sz="2400" dirty="0">
                <a:solidFill>
                  <a:srgbClr val="FFC000"/>
                </a:solidFill>
                <a:cs typeface="Calibri"/>
              </a:rPr>
              <a:t>KRİTER : </a:t>
            </a:r>
            <a:r>
              <a:rPr lang="tr-TR" sz="2000" b="1" spc="-5" dirty="0" smtClean="0">
                <a:solidFill>
                  <a:srgbClr val="FF0000"/>
                </a:solidFill>
                <a:cs typeface="Calibri"/>
              </a:rPr>
              <a:t>YAŞ</a:t>
            </a:r>
            <a:endParaRPr lang="tr-TR" sz="2000" dirty="0">
              <a:cs typeface="Calibri"/>
            </a:endParaRPr>
          </a:p>
        </p:txBody>
      </p:sp>
      <p:pic>
        <p:nvPicPr>
          <p:cNvPr id="15" name="Picture 2" descr="H:\resimlerim\PNG  ARŞİVİ\1-karışık png\png-çizgiler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3" y="1985473"/>
            <a:ext cx="85344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lyas\Desktop\XZX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241"/>
            <a:ext cx="52578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İçerik Yer Tutucusu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9095728"/>
              </p:ext>
            </p:extLst>
          </p:nvPr>
        </p:nvGraphicFramePr>
        <p:xfrm>
          <a:off x="1295400" y="1676400"/>
          <a:ext cx="7162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İLYASÇOLAK\Desktop\BAŞLI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828800" y="602081"/>
            <a:ext cx="2438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HANGİ </a:t>
            </a: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DERSTEN</a:t>
            </a:r>
          </a:p>
          <a:p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KAÇ </a:t>
            </a:r>
            <a:r>
              <a:rPr 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 ÇIKACAK?</a:t>
            </a:r>
          </a:p>
        </p:txBody>
      </p:sp>
    </p:spTree>
    <p:extLst>
      <p:ext uri="{BB962C8B-B14F-4D97-AF65-F5344CB8AC3E}">
        <p14:creationId xmlns:p14="http://schemas.microsoft.com/office/powerpoint/2010/main" val="318090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33800" y="1828800"/>
            <a:ext cx="5040560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9" name="8 İçerik Yer Tutucusu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6906437"/>
              </p:ext>
            </p:extLst>
          </p:nvPr>
        </p:nvGraphicFramePr>
        <p:xfrm>
          <a:off x="304800" y="1752600"/>
          <a:ext cx="345638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İLYASÇOLAK\Desktop\BAŞLI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ilyas\Desktop\XZXZ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8288"/>
            <a:ext cx="52578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905000" y="586769"/>
            <a:ext cx="2246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SINAV SÜRESİ </a:t>
            </a:r>
            <a:endParaRPr lang="tr-T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  <a:r>
              <a:rPr 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BAŞLAMA SAATİ</a:t>
            </a:r>
          </a:p>
        </p:txBody>
      </p:sp>
    </p:spTree>
    <p:extLst>
      <p:ext uri="{BB962C8B-B14F-4D97-AF65-F5344CB8AC3E}">
        <p14:creationId xmlns:p14="http://schemas.microsoft.com/office/powerpoint/2010/main" val="2401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1639" y="1828800"/>
            <a:ext cx="5472608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1" name="8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9570"/>
              </p:ext>
            </p:extLst>
          </p:nvPr>
        </p:nvGraphicFramePr>
        <p:xfrm>
          <a:off x="405295" y="1701680"/>
          <a:ext cx="309634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İLYASÇOLAK\Desktop\BAŞLI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088" y="5486400"/>
            <a:ext cx="5410912" cy="92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ilyas\Desktop\NO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486400"/>
            <a:ext cx="997153" cy="9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ilyas\Desktop\XZXZ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39" y="152400"/>
            <a:ext cx="52578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909705" y="396151"/>
            <a:ext cx="2303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SINAV SÜRESİ </a:t>
            </a:r>
            <a:endParaRPr lang="tr-T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  <a:r>
              <a:rPr 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BAŞLAMA SAATİ </a:t>
            </a:r>
          </a:p>
        </p:txBody>
      </p:sp>
    </p:spTree>
    <p:extLst>
      <p:ext uri="{BB962C8B-B14F-4D97-AF65-F5344CB8AC3E}">
        <p14:creationId xmlns:p14="http://schemas.microsoft.com/office/powerpoint/2010/main" val="12320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İçerik Yer Tutucusu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00108997"/>
              </p:ext>
            </p:extLst>
          </p:nvPr>
        </p:nvGraphicFramePr>
        <p:xfrm>
          <a:off x="838200" y="1828800"/>
          <a:ext cx="78486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ilyas\Desktop\XZXZ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39" y="152400"/>
            <a:ext cx="52578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901265" y="426928"/>
            <a:ext cx="2194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DERSLERİN </a:t>
            </a:r>
            <a:endParaRPr lang="tr-T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AĞIRLIK </a:t>
            </a: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KATSAYILARI</a:t>
            </a:r>
          </a:p>
        </p:txBody>
      </p:sp>
    </p:spTree>
    <p:extLst>
      <p:ext uri="{BB962C8B-B14F-4D97-AF65-F5344CB8AC3E}">
        <p14:creationId xmlns:p14="http://schemas.microsoft.com/office/powerpoint/2010/main" val="37016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İçerik Yer Tutucusu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30729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ilyas\Desktop\XZXZ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39" y="152400"/>
            <a:ext cx="52578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981200" y="273040"/>
            <a:ext cx="205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ÖNEMLİ </a:t>
            </a:r>
            <a:endParaRPr lang="tr-T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TARİHLER</a:t>
            </a: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4732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resimlerim\PNG  ARŞİVİ\1-karışık png\arrow-198845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85345"/>
            <a:ext cx="845819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539546" y="2044052"/>
            <a:ext cx="8136890" cy="655320"/>
          </a:xfrm>
          <a:custGeom>
            <a:avLst/>
            <a:gdLst/>
            <a:ahLst/>
            <a:cxnLst/>
            <a:rect l="l" t="t" r="r" b="b"/>
            <a:pathLst>
              <a:path w="8136890" h="655319">
                <a:moveTo>
                  <a:pt x="0" y="655205"/>
                </a:moveTo>
                <a:lnTo>
                  <a:pt x="8136890" y="655205"/>
                </a:lnTo>
                <a:lnTo>
                  <a:pt x="8136890" y="0"/>
                </a:lnTo>
                <a:lnTo>
                  <a:pt x="0" y="0"/>
                </a:lnTo>
                <a:lnTo>
                  <a:pt x="0" y="655205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546" y="2044052"/>
            <a:ext cx="8136890" cy="655320"/>
          </a:xfrm>
          <a:custGeom>
            <a:avLst/>
            <a:gdLst/>
            <a:ahLst/>
            <a:cxnLst/>
            <a:rect l="l" t="t" r="r" b="b"/>
            <a:pathLst>
              <a:path w="8136890" h="655319">
                <a:moveTo>
                  <a:pt x="0" y="655205"/>
                </a:moveTo>
                <a:lnTo>
                  <a:pt x="8136890" y="655205"/>
                </a:lnTo>
                <a:lnTo>
                  <a:pt x="8136890" y="0"/>
                </a:lnTo>
                <a:lnTo>
                  <a:pt x="0" y="0"/>
                </a:lnTo>
                <a:lnTo>
                  <a:pt x="0" y="655205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6391" y="1660270"/>
            <a:ext cx="5695950" cy="767715"/>
          </a:xfrm>
          <a:custGeom>
            <a:avLst/>
            <a:gdLst/>
            <a:ahLst/>
            <a:cxnLst/>
            <a:rect l="l" t="t" r="r" b="b"/>
            <a:pathLst>
              <a:path w="5695950" h="767714">
                <a:moveTo>
                  <a:pt x="5567946" y="0"/>
                </a:moveTo>
                <a:lnTo>
                  <a:pt x="127927" y="0"/>
                </a:lnTo>
                <a:lnTo>
                  <a:pt x="78132" y="10054"/>
                </a:lnTo>
                <a:lnTo>
                  <a:pt x="37469" y="37480"/>
                </a:lnTo>
                <a:lnTo>
                  <a:pt x="10053" y="78170"/>
                </a:lnTo>
                <a:lnTo>
                  <a:pt x="0" y="128015"/>
                </a:lnTo>
                <a:lnTo>
                  <a:pt x="0" y="639699"/>
                </a:lnTo>
                <a:lnTo>
                  <a:pt x="10053" y="689471"/>
                </a:lnTo>
                <a:lnTo>
                  <a:pt x="37469" y="730123"/>
                </a:lnTo>
                <a:lnTo>
                  <a:pt x="78132" y="757535"/>
                </a:lnTo>
                <a:lnTo>
                  <a:pt x="127927" y="767588"/>
                </a:lnTo>
                <a:lnTo>
                  <a:pt x="5567946" y="767588"/>
                </a:lnTo>
                <a:lnTo>
                  <a:pt x="5617718" y="757535"/>
                </a:lnTo>
                <a:lnTo>
                  <a:pt x="5658370" y="730123"/>
                </a:lnTo>
                <a:lnTo>
                  <a:pt x="5685782" y="689471"/>
                </a:lnTo>
                <a:lnTo>
                  <a:pt x="5695835" y="639699"/>
                </a:lnTo>
                <a:lnTo>
                  <a:pt x="5695835" y="128015"/>
                </a:lnTo>
                <a:lnTo>
                  <a:pt x="5685782" y="78170"/>
                </a:lnTo>
                <a:lnTo>
                  <a:pt x="5658370" y="37480"/>
                </a:lnTo>
                <a:lnTo>
                  <a:pt x="5617718" y="10054"/>
                </a:lnTo>
                <a:lnTo>
                  <a:pt x="5567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6391" y="1660270"/>
            <a:ext cx="5695950" cy="767715"/>
          </a:xfrm>
          <a:custGeom>
            <a:avLst/>
            <a:gdLst/>
            <a:ahLst/>
            <a:cxnLst/>
            <a:rect l="l" t="t" r="r" b="b"/>
            <a:pathLst>
              <a:path w="5695950" h="767714">
                <a:moveTo>
                  <a:pt x="0" y="128015"/>
                </a:moveTo>
                <a:lnTo>
                  <a:pt x="10053" y="78170"/>
                </a:lnTo>
                <a:lnTo>
                  <a:pt x="37469" y="37480"/>
                </a:lnTo>
                <a:lnTo>
                  <a:pt x="78132" y="10054"/>
                </a:lnTo>
                <a:lnTo>
                  <a:pt x="127927" y="0"/>
                </a:lnTo>
                <a:lnTo>
                  <a:pt x="5567946" y="0"/>
                </a:lnTo>
                <a:lnTo>
                  <a:pt x="5617718" y="10054"/>
                </a:lnTo>
                <a:lnTo>
                  <a:pt x="5658370" y="37480"/>
                </a:lnTo>
                <a:lnTo>
                  <a:pt x="5685782" y="78170"/>
                </a:lnTo>
                <a:lnTo>
                  <a:pt x="5695835" y="128015"/>
                </a:lnTo>
                <a:lnTo>
                  <a:pt x="5695835" y="639699"/>
                </a:lnTo>
                <a:lnTo>
                  <a:pt x="5685782" y="689471"/>
                </a:lnTo>
                <a:lnTo>
                  <a:pt x="5658370" y="730123"/>
                </a:lnTo>
                <a:lnTo>
                  <a:pt x="5617718" y="757535"/>
                </a:lnTo>
                <a:lnTo>
                  <a:pt x="5567946" y="767588"/>
                </a:lnTo>
                <a:lnTo>
                  <a:pt x="127927" y="767588"/>
                </a:lnTo>
                <a:lnTo>
                  <a:pt x="78132" y="757535"/>
                </a:lnTo>
                <a:lnTo>
                  <a:pt x="37469" y="730123"/>
                </a:lnTo>
                <a:lnTo>
                  <a:pt x="10053" y="689471"/>
                </a:lnTo>
                <a:lnTo>
                  <a:pt x="0" y="639699"/>
                </a:lnTo>
                <a:lnTo>
                  <a:pt x="0" y="128015"/>
                </a:lnTo>
                <a:close/>
              </a:path>
            </a:pathLst>
          </a:custGeom>
          <a:ln w="25400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546" y="3223374"/>
            <a:ext cx="8136890" cy="655320"/>
          </a:xfrm>
          <a:custGeom>
            <a:avLst/>
            <a:gdLst/>
            <a:ahLst/>
            <a:cxnLst/>
            <a:rect l="l" t="t" r="r" b="b"/>
            <a:pathLst>
              <a:path w="8136890" h="655320">
                <a:moveTo>
                  <a:pt x="0" y="655205"/>
                </a:moveTo>
                <a:lnTo>
                  <a:pt x="8136890" y="655205"/>
                </a:lnTo>
                <a:lnTo>
                  <a:pt x="8136890" y="0"/>
                </a:lnTo>
                <a:lnTo>
                  <a:pt x="0" y="0"/>
                </a:lnTo>
                <a:lnTo>
                  <a:pt x="0" y="655205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546" y="3223374"/>
            <a:ext cx="8136890" cy="655320"/>
          </a:xfrm>
          <a:custGeom>
            <a:avLst/>
            <a:gdLst/>
            <a:ahLst/>
            <a:cxnLst/>
            <a:rect l="l" t="t" r="r" b="b"/>
            <a:pathLst>
              <a:path w="8136890" h="655320">
                <a:moveTo>
                  <a:pt x="0" y="655205"/>
                </a:moveTo>
                <a:lnTo>
                  <a:pt x="8136890" y="655205"/>
                </a:lnTo>
                <a:lnTo>
                  <a:pt x="8136890" y="0"/>
                </a:lnTo>
                <a:lnTo>
                  <a:pt x="0" y="0"/>
                </a:lnTo>
                <a:lnTo>
                  <a:pt x="0" y="655205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6391" y="2839720"/>
            <a:ext cx="5695950" cy="767715"/>
          </a:xfrm>
          <a:custGeom>
            <a:avLst/>
            <a:gdLst/>
            <a:ahLst/>
            <a:cxnLst/>
            <a:rect l="l" t="t" r="r" b="b"/>
            <a:pathLst>
              <a:path w="5695950" h="767714">
                <a:moveTo>
                  <a:pt x="5567946" y="0"/>
                </a:moveTo>
                <a:lnTo>
                  <a:pt x="127927" y="0"/>
                </a:lnTo>
                <a:lnTo>
                  <a:pt x="78132" y="10052"/>
                </a:lnTo>
                <a:lnTo>
                  <a:pt x="37469" y="37464"/>
                </a:lnTo>
                <a:lnTo>
                  <a:pt x="10053" y="78116"/>
                </a:lnTo>
                <a:lnTo>
                  <a:pt x="0" y="127888"/>
                </a:lnTo>
                <a:lnTo>
                  <a:pt x="0" y="639571"/>
                </a:lnTo>
                <a:lnTo>
                  <a:pt x="10053" y="689344"/>
                </a:lnTo>
                <a:lnTo>
                  <a:pt x="37469" y="729995"/>
                </a:lnTo>
                <a:lnTo>
                  <a:pt x="78132" y="757408"/>
                </a:lnTo>
                <a:lnTo>
                  <a:pt x="127927" y="767460"/>
                </a:lnTo>
                <a:lnTo>
                  <a:pt x="5567946" y="767460"/>
                </a:lnTo>
                <a:lnTo>
                  <a:pt x="5617718" y="757408"/>
                </a:lnTo>
                <a:lnTo>
                  <a:pt x="5658370" y="729995"/>
                </a:lnTo>
                <a:lnTo>
                  <a:pt x="5685782" y="689344"/>
                </a:lnTo>
                <a:lnTo>
                  <a:pt x="5695835" y="639571"/>
                </a:lnTo>
                <a:lnTo>
                  <a:pt x="5695835" y="127888"/>
                </a:lnTo>
                <a:lnTo>
                  <a:pt x="5685782" y="78116"/>
                </a:lnTo>
                <a:lnTo>
                  <a:pt x="5658370" y="37464"/>
                </a:lnTo>
                <a:lnTo>
                  <a:pt x="5617718" y="10052"/>
                </a:lnTo>
                <a:lnTo>
                  <a:pt x="5567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6391" y="2839720"/>
            <a:ext cx="5695950" cy="767715"/>
          </a:xfrm>
          <a:custGeom>
            <a:avLst/>
            <a:gdLst/>
            <a:ahLst/>
            <a:cxnLst/>
            <a:rect l="l" t="t" r="r" b="b"/>
            <a:pathLst>
              <a:path w="5695950" h="767714">
                <a:moveTo>
                  <a:pt x="0" y="127888"/>
                </a:moveTo>
                <a:lnTo>
                  <a:pt x="10053" y="78116"/>
                </a:lnTo>
                <a:lnTo>
                  <a:pt x="37469" y="37464"/>
                </a:lnTo>
                <a:lnTo>
                  <a:pt x="78132" y="10052"/>
                </a:lnTo>
                <a:lnTo>
                  <a:pt x="127927" y="0"/>
                </a:lnTo>
                <a:lnTo>
                  <a:pt x="5567946" y="0"/>
                </a:lnTo>
                <a:lnTo>
                  <a:pt x="5617718" y="10052"/>
                </a:lnTo>
                <a:lnTo>
                  <a:pt x="5658370" y="37464"/>
                </a:lnTo>
                <a:lnTo>
                  <a:pt x="5685782" y="78116"/>
                </a:lnTo>
                <a:lnTo>
                  <a:pt x="5695835" y="127888"/>
                </a:lnTo>
                <a:lnTo>
                  <a:pt x="5695835" y="639571"/>
                </a:lnTo>
                <a:lnTo>
                  <a:pt x="5685782" y="689344"/>
                </a:lnTo>
                <a:lnTo>
                  <a:pt x="5658370" y="729995"/>
                </a:lnTo>
                <a:lnTo>
                  <a:pt x="5617718" y="757408"/>
                </a:lnTo>
                <a:lnTo>
                  <a:pt x="5567946" y="767460"/>
                </a:lnTo>
                <a:lnTo>
                  <a:pt x="127927" y="767460"/>
                </a:lnTo>
                <a:lnTo>
                  <a:pt x="78132" y="757408"/>
                </a:lnTo>
                <a:lnTo>
                  <a:pt x="37469" y="729995"/>
                </a:lnTo>
                <a:lnTo>
                  <a:pt x="10053" y="689344"/>
                </a:lnTo>
                <a:lnTo>
                  <a:pt x="0" y="639571"/>
                </a:lnTo>
                <a:lnTo>
                  <a:pt x="0" y="127888"/>
                </a:lnTo>
                <a:close/>
              </a:path>
            </a:pathLst>
          </a:custGeom>
          <a:ln w="25400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9546" y="4402823"/>
            <a:ext cx="8136890" cy="655320"/>
          </a:xfrm>
          <a:custGeom>
            <a:avLst/>
            <a:gdLst/>
            <a:ahLst/>
            <a:cxnLst/>
            <a:rect l="l" t="t" r="r" b="b"/>
            <a:pathLst>
              <a:path w="8136890" h="655320">
                <a:moveTo>
                  <a:pt x="0" y="655205"/>
                </a:moveTo>
                <a:lnTo>
                  <a:pt x="8136890" y="655205"/>
                </a:lnTo>
                <a:lnTo>
                  <a:pt x="8136890" y="0"/>
                </a:lnTo>
                <a:lnTo>
                  <a:pt x="0" y="0"/>
                </a:lnTo>
                <a:lnTo>
                  <a:pt x="0" y="655205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9546" y="4402823"/>
            <a:ext cx="8136890" cy="655320"/>
          </a:xfrm>
          <a:custGeom>
            <a:avLst/>
            <a:gdLst/>
            <a:ahLst/>
            <a:cxnLst/>
            <a:rect l="l" t="t" r="r" b="b"/>
            <a:pathLst>
              <a:path w="8136890" h="655320">
                <a:moveTo>
                  <a:pt x="0" y="655205"/>
                </a:moveTo>
                <a:lnTo>
                  <a:pt x="8136890" y="655205"/>
                </a:lnTo>
                <a:lnTo>
                  <a:pt x="8136890" y="0"/>
                </a:lnTo>
                <a:lnTo>
                  <a:pt x="0" y="0"/>
                </a:lnTo>
                <a:lnTo>
                  <a:pt x="0" y="655205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6391" y="4019041"/>
            <a:ext cx="5695950" cy="767715"/>
          </a:xfrm>
          <a:custGeom>
            <a:avLst/>
            <a:gdLst/>
            <a:ahLst/>
            <a:cxnLst/>
            <a:rect l="l" t="t" r="r" b="b"/>
            <a:pathLst>
              <a:path w="5695950" h="767714">
                <a:moveTo>
                  <a:pt x="5567946" y="0"/>
                </a:moveTo>
                <a:lnTo>
                  <a:pt x="127927" y="0"/>
                </a:lnTo>
                <a:lnTo>
                  <a:pt x="78132" y="10052"/>
                </a:lnTo>
                <a:lnTo>
                  <a:pt x="37469" y="37464"/>
                </a:lnTo>
                <a:lnTo>
                  <a:pt x="10053" y="78116"/>
                </a:lnTo>
                <a:lnTo>
                  <a:pt x="0" y="127888"/>
                </a:lnTo>
                <a:lnTo>
                  <a:pt x="0" y="639571"/>
                </a:lnTo>
                <a:lnTo>
                  <a:pt x="10053" y="689344"/>
                </a:lnTo>
                <a:lnTo>
                  <a:pt x="37469" y="729995"/>
                </a:lnTo>
                <a:lnTo>
                  <a:pt x="78132" y="757408"/>
                </a:lnTo>
                <a:lnTo>
                  <a:pt x="127927" y="767460"/>
                </a:lnTo>
                <a:lnTo>
                  <a:pt x="5567946" y="767460"/>
                </a:lnTo>
                <a:lnTo>
                  <a:pt x="5617718" y="757408"/>
                </a:lnTo>
                <a:lnTo>
                  <a:pt x="5658370" y="729995"/>
                </a:lnTo>
                <a:lnTo>
                  <a:pt x="5685782" y="689344"/>
                </a:lnTo>
                <a:lnTo>
                  <a:pt x="5695835" y="639571"/>
                </a:lnTo>
                <a:lnTo>
                  <a:pt x="5695835" y="127888"/>
                </a:lnTo>
                <a:lnTo>
                  <a:pt x="5685782" y="78116"/>
                </a:lnTo>
                <a:lnTo>
                  <a:pt x="5658370" y="37464"/>
                </a:lnTo>
                <a:lnTo>
                  <a:pt x="5617718" y="10052"/>
                </a:lnTo>
                <a:lnTo>
                  <a:pt x="5567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6391" y="4019041"/>
            <a:ext cx="5695950" cy="767715"/>
          </a:xfrm>
          <a:custGeom>
            <a:avLst/>
            <a:gdLst/>
            <a:ahLst/>
            <a:cxnLst/>
            <a:rect l="l" t="t" r="r" b="b"/>
            <a:pathLst>
              <a:path w="5695950" h="767714">
                <a:moveTo>
                  <a:pt x="0" y="127888"/>
                </a:moveTo>
                <a:lnTo>
                  <a:pt x="10053" y="78116"/>
                </a:lnTo>
                <a:lnTo>
                  <a:pt x="37469" y="37464"/>
                </a:lnTo>
                <a:lnTo>
                  <a:pt x="78132" y="10052"/>
                </a:lnTo>
                <a:lnTo>
                  <a:pt x="127927" y="0"/>
                </a:lnTo>
                <a:lnTo>
                  <a:pt x="5567946" y="0"/>
                </a:lnTo>
                <a:lnTo>
                  <a:pt x="5617718" y="10052"/>
                </a:lnTo>
                <a:lnTo>
                  <a:pt x="5658370" y="37464"/>
                </a:lnTo>
                <a:lnTo>
                  <a:pt x="5685782" y="78116"/>
                </a:lnTo>
                <a:lnTo>
                  <a:pt x="5695835" y="127888"/>
                </a:lnTo>
                <a:lnTo>
                  <a:pt x="5695835" y="639571"/>
                </a:lnTo>
                <a:lnTo>
                  <a:pt x="5685782" y="689344"/>
                </a:lnTo>
                <a:lnTo>
                  <a:pt x="5658370" y="729995"/>
                </a:lnTo>
                <a:lnTo>
                  <a:pt x="5617718" y="757408"/>
                </a:lnTo>
                <a:lnTo>
                  <a:pt x="5567946" y="767460"/>
                </a:lnTo>
                <a:lnTo>
                  <a:pt x="127927" y="767460"/>
                </a:lnTo>
                <a:lnTo>
                  <a:pt x="78132" y="757408"/>
                </a:lnTo>
                <a:lnTo>
                  <a:pt x="37469" y="729995"/>
                </a:lnTo>
                <a:lnTo>
                  <a:pt x="10053" y="689344"/>
                </a:lnTo>
                <a:lnTo>
                  <a:pt x="0" y="639571"/>
                </a:lnTo>
                <a:lnTo>
                  <a:pt x="0" y="127888"/>
                </a:lnTo>
                <a:close/>
              </a:path>
            </a:pathLst>
          </a:custGeom>
          <a:ln w="25400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9546" y="5582145"/>
            <a:ext cx="8136890" cy="655320"/>
          </a:xfrm>
          <a:custGeom>
            <a:avLst/>
            <a:gdLst/>
            <a:ahLst/>
            <a:cxnLst/>
            <a:rect l="l" t="t" r="r" b="b"/>
            <a:pathLst>
              <a:path w="8136890" h="655320">
                <a:moveTo>
                  <a:pt x="0" y="655205"/>
                </a:moveTo>
                <a:lnTo>
                  <a:pt x="8136890" y="655205"/>
                </a:lnTo>
                <a:lnTo>
                  <a:pt x="8136890" y="0"/>
                </a:lnTo>
                <a:lnTo>
                  <a:pt x="0" y="0"/>
                </a:lnTo>
                <a:lnTo>
                  <a:pt x="0" y="655205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9546" y="5582145"/>
            <a:ext cx="8136890" cy="655320"/>
          </a:xfrm>
          <a:custGeom>
            <a:avLst/>
            <a:gdLst/>
            <a:ahLst/>
            <a:cxnLst/>
            <a:rect l="l" t="t" r="r" b="b"/>
            <a:pathLst>
              <a:path w="8136890" h="655320">
                <a:moveTo>
                  <a:pt x="0" y="655205"/>
                </a:moveTo>
                <a:lnTo>
                  <a:pt x="8136890" y="655205"/>
                </a:lnTo>
                <a:lnTo>
                  <a:pt x="8136890" y="0"/>
                </a:lnTo>
                <a:lnTo>
                  <a:pt x="0" y="0"/>
                </a:lnTo>
                <a:lnTo>
                  <a:pt x="0" y="655205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6391" y="5198364"/>
            <a:ext cx="5695950" cy="767715"/>
          </a:xfrm>
          <a:custGeom>
            <a:avLst/>
            <a:gdLst/>
            <a:ahLst/>
            <a:cxnLst/>
            <a:rect l="l" t="t" r="r" b="b"/>
            <a:pathLst>
              <a:path w="5695950" h="767714">
                <a:moveTo>
                  <a:pt x="5567946" y="0"/>
                </a:moveTo>
                <a:lnTo>
                  <a:pt x="127927" y="0"/>
                </a:lnTo>
                <a:lnTo>
                  <a:pt x="78132" y="10052"/>
                </a:lnTo>
                <a:lnTo>
                  <a:pt x="37469" y="37465"/>
                </a:lnTo>
                <a:lnTo>
                  <a:pt x="10053" y="78116"/>
                </a:lnTo>
                <a:lnTo>
                  <a:pt x="0" y="127889"/>
                </a:lnTo>
                <a:lnTo>
                  <a:pt x="0" y="639622"/>
                </a:lnTo>
                <a:lnTo>
                  <a:pt x="10053" y="689416"/>
                </a:lnTo>
                <a:lnTo>
                  <a:pt x="37469" y="730080"/>
                </a:lnTo>
                <a:lnTo>
                  <a:pt x="78132" y="757496"/>
                </a:lnTo>
                <a:lnTo>
                  <a:pt x="127927" y="767549"/>
                </a:lnTo>
                <a:lnTo>
                  <a:pt x="5567946" y="767549"/>
                </a:lnTo>
                <a:lnTo>
                  <a:pt x="5617718" y="757496"/>
                </a:lnTo>
                <a:lnTo>
                  <a:pt x="5658370" y="730080"/>
                </a:lnTo>
                <a:lnTo>
                  <a:pt x="5685782" y="689416"/>
                </a:lnTo>
                <a:lnTo>
                  <a:pt x="5695835" y="639622"/>
                </a:lnTo>
                <a:lnTo>
                  <a:pt x="5695835" y="127889"/>
                </a:lnTo>
                <a:lnTo>
                  <a:pt x="5685782" y="78116"/>
                </a:lnTo>
                <a:lnTo>
                  <a:pt x="5658370" y="37465"/>
                </a:lnTo>
                <a:lnTo>
                  <a:pt x="5617718" y="10052"/>
                </a:lnTo>
                <a:lnTo>
                  <a:pt x="5567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6391" y="5198364"/>
            <a:ext cx="5695950" cy="767715"/>
          </a:xfrm>
          <a:custGeom>
            <a:avLst/>
            <a:gdLst/>
            <a:ahLst/>
            <a:cxnLst/>
            <a:rect l="l" t="t" r="r" b="b"/>
            <a:pathLst>
              <a:path w="5695950" h="767714">
                <a:moveTo>
                  <a:pt x="0" y="127889"/>
                </a:moveTo>
                <a:lnTo>
                  <a:pt x="10053" y="78116"/>
                </a:lnTo>
                <a:lnTo>
                  <a:pt x="37469" y="37465"/>
                </a:lnTo>
                <a:lnTo>
                  <a:pt x="78132" y="10052"/>
                </a:lnTo>
                <a:lnTo>
                  <a:pt x="127927" y="0"/>
                </a:lnTo>
                <a:lnTo>
                  <a:pt x="5567946" y="0"/>
                </a:lnTo>
                <a:lnTo>
                  <a:pt x="5617718" y="10052"/>
                </a:lnTo>
                <a:lnTo>
                  <a:pt x="5658370" y="37465"/>
                </a:lnTo>
                <a:lnTo>
                  <a:pt x="5685782" y="78116"/>
                </a:lnTo>
                <a:lnTo>
                  <a:pt x="5695835" y="127889"/>
                </a:lnTo>
                <a:lnTo>
                  <a:pt x="5695835" y="639622"/>
                </a:lnTo>
                <a:lnTo>
                  <a:pt x="5685782" y="689416"/>
                </a:lnTo>
                <a:lnTo>
                  <a:pt x="5658370" y="730080"/>
                </a:lnTo>
                <a:lnTo>
                  <a:pt x="5617718" y="757496"/>
                </a:lnTo>
                <a:lnTo>
                  <a:pt x="5567946" y="767549"/>
                </a:lnTo>
                <a:lnTo>
                  <a:pt x="127927" y="767549"/>
                </a:lnTo>
                <a:lnTo>
                  <a:pt x="78132" y="757496"/>
                </a:lnTo>
                <a:lnTo>
                  <a:pt x="37469" y="730080"/>
                </a:lnTo>
                <a:lnTo>
                  <a:pt x="10053" y="689416"/>
                </a:lnTo>
                <a:lnTo>
                  <a:pt x="0" y="639622"/>
                </a:lnTo>
                <a:lnTo>
                  <a:pt x="0" y="127889"/>
                </a:lnTo>
                <a:close/>
              </a:path>
            </a:pathLst>
          </a:custGeom>
          <a:ln w="25400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2" descr="C:\Users\İLYASÇOLAK\Desktop\BAŞL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85" y="7620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Dikdörtgen 22"/>
          <p:cNvSpPr/>
          <p:nvPr/>
        </p:nvSpPr>
        <p:spPr>
          <a:xfrm>
            <a:off x="1080925" y="1800960"/>
            <a:ext cx="32951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Calibri"/>
              </a:rPr>
              <a:t>Merkezİ</a:t>
            </a:r>
            <a:r>
              <a:rPr lang="tr-T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Calibri"/>
              </a:rPr>
              <a:t> </a:t>
            </a:r>
            <a:r>
              <a:rPr lang="tr-TR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Calibri"/>
              </a:rPr>
              <a:t>SInav</a:t>
            </a:r>
            <a:r>
              <a:rPr lang="tr-T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Calibri"/>
              </a:rPr>
              <a:t> </a:t>
            </a:r>
            <a:r>
              <a:rPr lang="tr-TR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Calibri"/>
              </a:rPr>
              <a:t>PuanI</a:t>
            </a:r>
            <a:endParaRPr lang="tr-T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1066800" y="2968562"/>
            <a:ext cx="33085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Calibri"/>
              </a:rPr>
              <a:t>Merkezİ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Calibri"/>
              </a:rPr>
              <a:t> </a:t>
            </a:r>
            <a:r>
              <a:rPr lang="tr-T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Calibri"/>
              </a:rPr>
              <a:t>Yerleştİrme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Calibri"/>
              </a:rPr>
              <a:t> </a:t>
            </a:r>
            <a:endParaRPr lang="tr-T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1070361" y="4164973"/>
            <a:ext cx="39873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Calibri"/>
              </a:rPr>
              <a:t>Ortaöğretİm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Calibri"/>
              </a:rPr>
              <a:t> </a:t>
            </a:r>
            <a:r>
              <a:rPr lang="tr-T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Calibri"/>
              </a:rPr>
              <a:t>KayIt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Calibri"/>
              </a:rPr>
              <a:t> </a:t>
            </a:r>
            <a:r>
              <a:rPr lang="tr-T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Calibri"/>
              </a:rPr>
              <a:t>AlanI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Calibri"/>
              </a:rPr>
              <a:t> </a:t>
            </a:r>
            <a:endParaRPr lang="tr-T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1066800" y="5404113"/>
            <a:ext cx="31063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Calibri"/>
              </a:rPr>
              <a:t>YEREL YERLEŞTİRME</a:t>
            </a:r>
            <a:endParaRPr lang="tr-T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2285999" y="457200"/>
            <a:ext cx="5181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sz="36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Sistemin Yeni Kavramları</a:t>
            </a:r>
            <a:endParaRPr lang="tr-TR" sz="3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resimlerim\PNG  ARŞİVİ\1-karışık png\xcxfc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8" y="-41304"/>
            <a:ext cx="5991003" cy="15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3157" y="401079"/>
            <a:ext cx="35071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5" dirty="0">
                <a:solidFill>
                  <a:schemeClr val="bg1"/>
                </a:solidFill>
              </a:rPr>
              <a:t>Tercih</a:t>
            </a:r>
            <a:r>
              <a:rPr spc="-110" dirty="0">
                <a:solidFill>
                  <a:schemeClr val="bg1"/>
                </a:solidFill>
              </a:rPr>
              <a:t> </a:t>
            </a:r>
            <a:r>
              <a:rPr spc="-5" dirty="0">
                <a:solidFill>
                  <a:schemeClr val="bg1"/>
                </a:solidFill>
              </a:rPr>
              <a:t>işlemleri</a:t>
            </a:r>
          </a:p>
        </p:txBody>
      </p:sp>
      <p:sp>
        <p:nvSpPr>
          <p:cNvPr id="3" name="object 3"/>
          <p:cNvSpPr/>
          <p:nvPr/>
        </p:nvSpPr>
        <p:spPr>
          <a:xfrm>
            <a:off x="899591" y="3501009"/>
            <a:ext cx="3240405" cy="864235"/>
          </a:xfrm>
          <a:custGeom>
            <a:avLst/>
            <a:gdLst/>
            <a:ahLst/>
            <a:cxnLst/>
            <a:rect l="l" t="t" r="r" b="b"/>
            <a:pathLst>
              <a:path w="3240404" h="864235">
                <a:moveTo>
                  <a:pt x="3096336" y="0"/>
                </a:moveTo>
                <a:lnTo>
                  <a:pt x="144018" y="0"/>
                </a:ln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7"/>
                </a:lnTo>
                <a:lnTo>
                  <a:pt x="0" y="720089"/>
                </a:lnTo>
                <a:lnTo>
                  <a:pt x="7342" y="765596"/>
                </a:lnTo>
                <a:lnTo>
                  <a:pt x="27786" y="805129"/>
                </a:lnTo>
                <a:lnTo>
                  <a:pt x="58962" y="836310"/>
                </a:lnTo>
                <a:lnTo>
                  <a:pt x="98496" y="856762"/>
                </a:lnTo>
                <a:lnTo>
                  <a:pt x="144018" y="864107"/>
                </a:lnTo>
                <a:lnTo>
                  <a:pt x="3096336" y="864107"/>
                </a:lnTo>
                <a:lnTo>
                  <a:pt x="3141842" y="856762"/>
                </a:lnTo>
                <a:lnTo>
                  <a:pt x="3181375" y="836310"/>
                </a:lnTo>
                <a:lnTo>
                  <a:pt x="3212556" y="805129"/>
                </a:lnTo>
                <a:lnTo>
                  <a:pt x="3233008" y="765596"/>
                </a:lnTo>
                <a:lnTo>
                  <a:pt x="3240354" y="720089"/>
                </a:lnTo>
                <a:lnTo>
                  <a:pt x="3240354" y="144017"/>
                </a:lnTo>
                <a:lnTo>
                  <a:pt x="3233008" y="98511"/>
                </a:lnTo>
                <a:lnTo>
                  <a:pt x="3212556" y="58978"/>
                </a:lnTo>
                <a:lnTo>
                  <a:pt x="3181375" y="27797"/>
                </a:lnTo>
                <a:lnTo>
                  <a:pt x="3141842" y="7345"/>
                </a:lnTo>
                <a:lnTo>
                  <a:pt x="309633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9591" y="3501009"/>
            <a:ext cx="3240405" cy="864235"/>
          </a:xfrm>
          <a:custGeom>
            <a:avLst/>
            <a:gdLst/>
            <a:ahLst/>
            <a:cxnLst/>
            <a:rect l="l" t="t" r="r" b="b"/>
            <a:pathLst>
              <a:path w="3240404" h="864235">
                <a:moveTo>
                  <a:pt x="0" y="144017"/>
                </a:moveTo>
                <a:lnTo>
                  <a:pt x="7342" y="98511"/>
                </a:lnTo>
                <a:lnTo>
                  <a:pt x="27786" y="58978"/>
                </a:lnTo>
                <a:lnTo>
                  <a:pt x="58962" y="27797"/>
                </a:lnTo>
                <a:lnTo>
                  <a:pt x="98496" y="7345"/>
                </a:lnTo>
                <a:lnTo>
                  <a:pt x="144018" y="0"/>
                </a:lnTo>
                <a:lnTo>
                  <a:pt x="3096336" y="0"/>
                </a:lnTo>
                <a:lnTo>
                  <a:pt x="3141842" y="7345"/>
                </a:lnTo>
                <a:lnTo>
                  <a:pt x="3181375" y="27797"/>
                </a:lnTo>
                <a:lnTo>
                  <a:pt x="3212556" y="58978"/>
                </a:lnTo>
                <a:lnTo>
                  <a:pt x="3233008" y="98511"/>
                </a:lnTo>
                <a:lnTo>
                  <a:pt x="3240354" y="144017"/>
                </a:lnTo>
                <a:lnTo>
                  <a:pt x="3240354" y="720089"/>
                </a:lnTo>
                <a:lnTo>
                  <a:pt x="3233008" y="765596"/>
                </a:lnTo>
                <a:lnTo>
                  <a:pt x="3212556" y="805129"/>
                </a:lnTo>
                <a:lnTo>
                  <a:pt x="3181375" y="836310"/>
                </a:lnTo>
                <a:lnTo>
                  <a:pt x="3141842" y="856762"/>
                </a:lnTo>
                <a:lnTo>
                  <a:pt x="3096336" y="864107"/>
                </a:lnTo>
                <a:lnTo>
                  <a:pt x="144018" y="864107"/>
                </a:lnTo>
                <a:lnTo>
                  <a:pt x="98496" y="856762"/>
                </a:lnTo>
                <a:lnTo>
                  <a:pt x="58962" y="836310"/>
                </a:lnTo>
                <a:lnTo>
                  <a:pt x="27786" y="805129"/>
                </a:lnTo>
                <a:lnTo>
                  <a:pt x="7342" y="765596"/>
                </a:lnTo>
                <a:lnTo>
                  <a:pt x="0" y="720089"/>
                </a:lnTo>
                <a:lnTo>
                  <a:pt x="0" y="144017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91208" y="3599815"/>
            <a:ext cx="24568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 marR="5080" indent="-10668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Merkezî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Sınav Puanı</a:t>
            </a:r>
            <a:r>
              <a:rPr sz="2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İle 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Öğrenci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Alan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Okullar,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9591" y="4653153"/>
            <a:ext cx="3240405" cy="864235"/>
          </a:xfrm>
          <a:custGeom>
            <a:avLst/>
            <a:gdLst/>
            <a:ahLst/>
            <a:cxnLst/>
            <a:rect l="l" t="t" r="r" b="b"/>
            <a:pathLst>
              <a:path w="3240404" h="864235">
                <a:moveTo>
                  <a:pt x="3096336" y="0"/>
                </a:moveTo>
                <a:lnTo>
                  <a:pt x="144018" y="0"/>
                </a:ln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0" y="720090"/>
                </a:lnTo>
                <a:lnTo>
                  <a:pt x="7342" y="765596"/>
                </a:lnTo>
                <a:lnTo>
                  <a:pt x="27786" y="805129"/>
                </a:lnTo>
                <a:lnTo>
                  <a:pt x="58962" y="836310"/>
                </a:lnTo>
                <a:lnTo>
                  <a:pt x="98496" y="856762"/>
                </a:lnTo>
                <a:lnTo>
                  <a:pt x="144018" y="864108"/>
                </a:lnTo>
                <a:lnTo>
                  <a:pt x="3096336" y="864108"/>
                </a:lnTo>
                <a:lnTo>
                  <a:pt x="3141842" y="856762"/>
                </a:lnTo>
                <a:lnTo>
                  <a:pt x="3181375" y="836310"/>
                </a:lnTo>
                <a:lnTo>
                  <a:pt x="3212556" y="805129"/>
                </a:lnTo>
                <a:lnTo>
                  <a:pt x="3233008" y="765596"/>
                </a:lnTo>
                <a:lnTo>
                  <a:pt x="3240354" y="720090"/>
                </a:lnTo>
                <a:lnTo>
                  <a:pt x="3240354" y="144018"/>
                </a:lnTo>
                <a:lnTo>
                  <a:pt x="3233008" y="98511"/>
                </a:lnTo>
                <a:lnTo>
                  <a:pt x="3212556" y="58978"/>
                </a:lnTo>
                <a:lnTo>
                  <a:pt x="3181375" y="27797"/>
                </a:lnTo>
                <a:lnTo>
                  <a:pt x="3141842" y="7345"/>
                </a:lnTo>
                <a:lnTo>
                  <a:pt x="309633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9591" y="4653153"/>
            <a:ext cx="3240405" cy="864235"/>
          </a:xfrm>
          <a:custGeom>
            <a:avLst/>
            <a:gdLst/>
            <a:ahLst/>
            <a:cxnLst/>
            <a:rect l="l" t="t" r="r" b="b"/>
            <a:pathLst>
              <a:path w="3240404" h="864235">
                <a:moveTo>
                  <a:pt x="0" y="144018"/>
                </a:moveTo>
                <a:lnTo>
                  <a:pt x="7342" y="98511"/>
                </a:lnTo>
                <a:lnTo>
                  <a:pt x="27786" y="58978"/>
                </a:lnTo>
                <a:lnTo>
                  <a:pt x="58962" y="27797"/>
                </a:lnTo>
                <a:lnTo>
                  <a:pt x="98496" y="7345"/>
                </a:lnTo>
                <a:lnTo>
                  <a:pt x="144018" y="0"/>
                </a:lnTo>
                <a:lnTo>
                  <a:pt x="3096336" y="0"/>
                </a:lnTo>
                <a:lnTo>
                  <a:pt x="3141842" y="7345"/>
                </a:lnTo>
                <a:lnTo>
                  <a:pt x="3181375" y="27797"/>
                </a:lnTo>
                <a:lnTo>
                  <a:pt x="3212556" y="58978"/>
                </a:lnTo>
                <a:lnTo>
                  <a:pt x="3233008" y="98511"/>
                </a:lnTo>
                <a:lnTo>
                  <a:pt x="3240354" y="144018"/>
                </a:lnTo>
                <a:lnTo>
                  <a:pt x="3240354" y="720090"/>
                </a:lnTo>
                <a:lnTo>
                  <a:pt x="3233008" y="765596"/>
                </a:lnTo>
                <a:lnTo>
                  <a:pt x="3212556" y="805129"/>
                </a:lnTo>
                <a:lnTo>
                  <a:pt x="3181375" y="836310"/>
                </a:lnTo>
                <a:lnTo>
                  <a:pt x="3141842" y="856762"/>
                </a:lnTo>
                <a:lnTo>
                  <a:pt x="3096336" y="864108"/>
                </a:lnTo>
                <a:lnTo>
                  <a:pt x="144018" y="864108"/>
                </a:lnTo>
                <a:lnTo>
                  <a:pt x="98496" y="856762"/>
                </a:lnTo>
                <a:lnTo>
                  <a:pt x="58962" y="836310"/>
                </a:lnTo>
                <a:lnTo>
                  <a:pt x="27786" y="805129"/>
                </a:lnTo>
                <a:lnTo>
                  <a:pt x="7342" y="765596"/>
                </a:lnTo>
                <a:lnTo>
                  <a:pt x="0" y="720090"/>
                </a:lnTo>
                <a:lnTo>
                  <a:pt x="0" y="14401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29106" y="4752213"/>
            <a:ext cx="29813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0105" marR="5080" indent="-828040">
              <a:lnSpc>
                <a:spcPct val="100000"/>
              </a:lnSpc>
              <a:spcBef>
                <a:spcPts val="100"/>
              </a:spcBef>
            </a:pP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Yerel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Yerleştirme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İle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Öğrenci 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Alan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Okullar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9591" y="5805258"/>
            <a:ext cx="3240405" cy="864235"/>
          </a:xfrm>
          <a:custGeom>
            <a:avLst/>
            <a:gdLst/>
            <a:ahLst/>
            <a:cxnLst/>
            <a:rect l="l" t="t" r="r" b="b"/>
            <a:pathLst>
              <a:path w="3240404" h="864234">
                <a:moveTo>
                  <a:pt x="3096336" y="0"/>
                </a:moveTo>
                <a:lnTo>
                  <a:pt x="144018" y="0"/>
                </a:lnTo>
                <a:lnTo>
                  <a:pt x="98496" y="7342"/>
                </a:lnTo>
                <a:lnTo>
                  <a:pt x="58962" y="27786"/>
                </a:lnTo>
                <a:lnTo>
                  <a:pt x="27786" y="58962"/>
                </a:lnTo>
                <a:lnTo>
                  <a:pt x="7342" y="98496"/>
                </a:lnTo>
                <a:lnTo>
                  <a:pt x="0" y="144018"/>
                </a:lnTo>
                <a:lnTo>
                  <a:pt x="0" y="720077"/>
                </a:lnTo>
                <a:lnTo>
                  <a:pt x="7342" y="765598"/>
                </a:lnTo>
                <a:lnTo>
                  <a:pt x="27786" y="805132"/>
                </a:lnTo>
                <a:lnTo>
                  <a:pt x="58962" y="836308"/>
                </a:lnTo>
                <a:lnTo>
                  <a:pt x="98496" y="856753"/>
                </a:lnTo>
                <a:lnTo>
                  <a:pt x="144018" y="864095"/>
                </a:lnTo>
                <a:lnTo>
                  <a:pt x="3096336" y="864095"/>
                </a:lnTo>
                <a:lnTo>
                  <a:pt x="3141842" y="856753"/>
                </a:lnTo>
                <a:lnTo>
                  <a:pt x="3181375" y="836308"/>
                </a:lnTo>
                <a:lnTo>
                  <a:pt x="3212556" y="805132"/>
                </a:lnTo>
                <a:lnTo>
                  <a:pt x="3233008" y="765598"/>
                </a:lnTo>
                <a:lnTo>
                  <a:pt x="3240354" y="720077"/>
                </a:lnTo>
                <a:lnTo>
                  <a:pt x="3240354" y="144018"/>
                </a:lnTo>
                <a:lnTo>
                  <a:pt x="3233008" y="98496"/>
                </a:lnTo>
                <a:lnTo>
                  <a:pt x="3212556" y="58962"/>
                </a:lnTo>
                <a:lnTo>
                  <a:pt x="3181375" y="27786"/>
                </a:lnTo>
                <a:lnTo>
                  <a:pt x="3141842" y="7342"/>
                </a:lnTo>
                <a:lnTo>
                  <a:pt x="309633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591" y="5805258"/>
            <a:ext cx="3240405" cy="864235"/>
          </a:xfrm>
          <a:custGeom>
            <a:avLst/>
            <a:gdLst/>
            <a:ahLst/>
            <a:cxnLst/>
            <a:rect l="l" t="t" r="r" b="b"/>
            <a:pathLst>
              <a:path w="3240404" h="864234">
                <a:moveTo>
                  <a:pt x="0" y="144018"/>
                </a:moveTo>
                <a:lnTo>
                  <a:pt x="7342" y="98496"/>
                </a:lnTo>
                <a:lnTo>
                  <a:pt x="27786" y="58962"/>
                </a:lnTo>
                <a:lnTo>
                  <a:pt x="58962" y="27786"/>
                </a:lnTo>
                <a:lnTo>
                  <a:pt x="98496" y="7342"/>
                </a:lnTo>
                <a:lnTo>
                  <a:pt x="144018" y="0"/>
                </a:lnTo>
                <a:lnTo>
                  <a:pt x="3096336" y="0"/>
                </a:lnTo>
                <a:lnTo>
                  <a:pt x="3141842" y="7342"/>
                </a:lnTo>
                <a:lnTo>
                  <a:pt x="3181375" y="27786"/>
                </a:lnTo>
                <a:lnTo>
                  <a:pt x="3212556" y="58962"/>
                </a:lnTo>
                <a:lnTo>
                  <a:pt x="3233008" y="98496"/>
                </a:lnTo>
                <a:lnTo>
                  <a:pt x="3240354" y="144018"/>
                </a:lnTo>
                <a:lnTo>
                  <a:pt x="3240354" y="720077"/>
                </a:lnTo>
                <a:lnTo>
                  <a:pt x="3233008" y="765598"/>
                </a:lnTo>
                <a:lnTo>
                  <a:pt x="3212556" y="805132"/>
                </a:lnTo>
                <a:lnTo>
                  <a:pt x="3181375" y="836308"/>
                </a:lnTo>
                <a:lnTo>
                  <a:pt x="3141842" y="856753"/>
                </a:lnTo>
                <a:lnTo>
                  <a:pt x="3096336" y="864095"/>
                </a:lnTo>
                <a:lnTo>
                  <a:pt x="144018" y="864095"/>
                </a:lnTo>
                <a:lnTo>
                  <a:pt x="98496" y="856753"/>
                </a:lnTo>
                <a:lnTo>
                  <a:pt x="58962" y="836308"/>
                </a:lnTo>
                <a:lnTo>
                  <a:pt x="27786" y="805132"/>
                </a:lnTo>
                <a:lnTo>
                  <a:pt x="7342" y="765598"/>
                </a:lnTo>
                <a:lnTo>
                  <a:pt x="0" y="720077"/>
                </a:lnTo>
                <a:lnTo>
                  <a:pt x="0" y="14401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32813" y="5904382"/>
            <a:ext cx="11741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nsi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onlu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Okullar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36108" y="5805258"/>
            <a:ext cx="3024505" cy="864235"/>
          </a:xfrm>
          <a:custGeom>
            <a:avLst/>
            <a:gdLst/>
            <a:ahLst/>
            <a:cxnLst/>
            <a:rect l="l" t="t" r="r" b="b"/>
            <a:pathLst>
              <a:path w="3024504" h="864234">
                <a:moveTo>
                  <a:pt x="2880360" y="0"/>
                </a:moveTo>
                <a:lnTo>
                  <a:pt x="144017" y="0"/>
                </a:lnTo>
                <a:lnTo>
                  <a:pt x="98511" y="7342"/>
                </a:lnTo>
                <a:lnTo>
                  <a:pt x="58978" y="27786"/>
                </a:lnTo>
                <a:lnTo>
                  <a:pt x="27797" y="58962"/>
                </a:lnTo>
                <a:lnTo>
                  <a:pt x="7345" y="98496"/>
                </a:lnTo>
                <a:lnTo>
                  <a:pt x="0" y="144018"/>
                </a:lnTo>
                <a:lnTo>
                  <a:pt x="0" y="720077"/>
                </a:lnTo>
                <a:lnTo>
                  <a:pt x="7345" y="765598"/>
                </a:lnTo>
                <a:lnTo>
                  <a:pt x="27797" y="805132"/>
                </a:lnTo>
                <a:lnTo>
                  <a:pt x="58978" y="836308"/>
                </a:lnTo>
                <a:lnTo>
                  <a:pt x="98511" y="856753"/>
                </a:lnTo>
                <a:lnTo>
                  <a:pt x="144017" y="864095"/>
                </a:lnTo>
                <a:lnTo>
                  <a:pt x="2880360" y="864095"/>
                </a:lnTo>
                <a:lnTo>
                  <a:pt x="2925866" y="856753"/>
                </a:lnTo>
                <a:lnTo>
                  <a:pt x="2965399" y="836308"/>
                </a:lnTo>
                <a:lnTo>
                  <a:pt x="2996580" y="805132"/>
                </a:lnTo>
                <a:lnTo>
                  <a:pt x="3017032" y="765598"/>
                </a:lnTo>
                <a:lnTo>
                  <a:pt x="3024377" y="720077"/>
                </a:lnTo>
                <a:lnTo>
                  <a:pt x="3024377" y="144018"/>
                </a:lnTo>
                <a:lnTo>
                  <a:pt x="3017032" y="98496"/>
                </a:lnTo>
                <a:lnTo>
                  <a:pt x="2996580" y="58962"/>
                </a:lnTo>
                <a:lnTo>
                  <a:pt x="2965399" y="27786"/>
                </a:lnTo>
                <a:lnTo>
                  <a:pt x="2925866" y="7342"/>
                </a:lnTo>
                <a:lnTo>
                  <a:pt x="288036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36108" y="5805258"/>
            <a:ext cx="3024505" cy="864235"/>
          </a:xfrm>
          <a:custGeom>
            <a:avLst/>
            <a:gdLst/>
            <a:ahLst/>
            <a:cxnLst/>
            <a:rect l="l" t="t" r="r" b="b"/>
            <a:pathLst>
              <a:path w="3024504" h="864234">
                <a:moveTo>
                  <a:pt x="0" y="144018"/>
                </a:moveTo>
                <a:lnTo>
                  <a:pt x="7345" y="98496"/>
                </a:lnTo>
                <a:lnTo>
                  <a:pt x="27797" y="58962"/>
                </a:lnTo>
                <a:lnTo>
                  <a:pt x="58978" y="27786"/>
                </a:lnTo>
                <a:lnTo>
                  <a:pt x="98511" y="7342"/>
                </a:lnTo>
                <a:lnTo>
                  <a:pt x="144017" y="0"/>
                </a:lnTo>
                <a:lnTo>
                  <a:pt x="2880360" y="0"/>
                </a:lnTo>
                <a:lnTo>
                  <a:pt x="2925866" y="7342"/>
                </a:lnTo>
                <a:lnTo>
                  <a:pt x="2965399" y="27786"/>
                </a:lnTo>
                <a:lnTo>
                  <a:pt x="2996580" y="58962"/>
                </a:lnTo>
                <a:lnTo>
                  <a:pt x="3017032" y="98496"/>
                </a:lnTo>
                <a:lnTo>
                  <a:pt x="3024377" y="144018"/>
                </a:lnTo>
                <a:lnTo>
                  <a:pt x="3024377" y="720077"/>
                </a:lnTo>
                <a:lnTo>
                  <a:pt x="3017032" y="765598"/>
                </a:lnTo>
                <a:lnTo>
                  <a:pt x="2996580" y="805132"/>
                </a:lnTo>
                <a:lnTo>
                  <a:pt x="2965399" y="836308"/>
                </a:lnTo>
                <a:lnTo>
                  <a:pt x="2925866" y="856753"/>
                </a:lnTo>
                <a:lnTo>
                  <a:pt x="2880360" y="864095"/>
                </a:lnTo>
                <a:lnTo>
                  <a:pt x="144017" y="864095"/>
                </a:lnTo>
                <a:lnTo>
                  <a:pt x="98511" y="856753"/>
                </a:lnTo>
                <a:lnTo>
                  <a:pt x="58978" y="836308"/>
                </a:lnTo>
                <a:lnTo>
                  <a:pt x="27797" y="805132"/>
                </a:lnTo>
                <a:lnTo>
                  <a:pt x="7345" y="765598"/>
                </a:lnTo>
                <a:lnTo>
                  <a:pt x="0" y="720077"/>
                </a:lnTo>
                <a:lnTo>
                  <a:pt x="0" y="144018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19850" y="5936386"/>
            <a:ext cx="10566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Pansiyonlu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Okullar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36108" y="4581144"/>
            <a:ext cx="3024505" cy="936625"/>
          </a:xfrm>
          <a:custGeom>
            <a:avLst/>
            <a:gdLst/>
            <a:ahLst/>
            <a:cxnLst/>
            <a:rect l="l" t="t" r="r" b="b"/>
            <a:pathLst>
              <a:path w="3024504" h="936625">
                <a:moveTo>
                  <a:pt x="2868294" y="0"/>
                </a:moveTo>
                <a:lnTo>
                  <a:pt x="155955" y="0"/>
                </a:lnTo>
                <a:lnTo>
                  <a:pt x="106671" y="7953"/>
                </a:lnTo>
                <a:lnTo>
                  <a:pt x="63861" y="30097"/>
                </a:lnTo>
                <a:lnTo>
                  <a:pt x="30097" y="63861"/>
                </a:lnTo>
                <a:lnTo>
                  <a:pt x="7953" y="106671"/>
                </a:lnTo>
                <a:lnTo>
                  <a:pt x="0" y="155955"/>
                </a:lnTo>
                <a:lnTo>
                  <a:pt x="0" y="780033"/>
                </a:lnTo>
                <a:lnTo>
                  <a:pt x="7953" y="829380"/>
                </a:lnTo>
                <a:lnTo>
                  <a:pt x="30097" y="872227"/>
                </a:lnTo>
                <a:lnTo>
                  <a:pt x="63861" y="906010"/>
                </a:lnTo>
                <a:lnTo>
                  <a:pt x="106671" y="928162"/>
                </a:lnTo>
                <a:lnTo>
                  <a:pt x="155955" y="936116"/>
                </a:lnTo>
                <a:lnTo>
                  <a:pt x="2868294" y="936116"/>
                </a:lnTo>
                <a:lnTo>
                  <a:pt x="2917641" y="928162"/>
                </a:lnTo>
                <a:lnTo>
                  <a:pt x="2960488" y="906010"/>
                </a:lnTo>
                <a:lnTo>
                  <a:pt x="2994271" y="872227"/>
                </a:lnTo>
                <a:lnTo>
                  <a:pt x="3016423" y="829380"/>
                </a:lnTo>
                <a:lnTo>
                  <a:pt x="3024377" y="780033"/>
                </a:lnTo>
                <a:lnTo>
                  <a:pt x="3024377" y="155955"/>
                </a:lnTo>
                <a:lnTo>
                  <a:pt x="3016423" y="106671"/>
                </a:lnTo>
                <a:lnTo>
                  <a:pt x="2994271" y="63861"/>
                </a:lnTo>
                <a:lnTo>
                  <a:pt x="2960488" y="30097"/>
                </a:lnTo>
                <a:lnTo>
                  <a:pt x="2917641" y="7953"/>
                </a:lnTo>
                <a:lnTo>
                  <a:pt x="286829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6108" y="4581144"/>
            <a:ext cx="3024505" cy="936625"/>
          </a:xfrm>
          <a:custGeom>
            <a:avLst/>
            <a:gdLst/>
            <a:ahLst/>
            <a:cxnLst/>
            <a:rect l="l" t="t" r="r" b="b"/>
            <a:pathLst>
              <a:path w="3024504" h="936625">
                <a:moveTo>
                  <a:pt x="0" y="155955"/>
                </a:moveTo>
                <a:lnTo>
                  <a:pt x="7953" y="106671"/>
                </a:lnTo>
                <a:lnTo>
                  <a:pt x="30097" y="63861"/>
                </a:lnTo>
                <a:lnTo>
                  <a:pt x="63861" y="30097"/>
                </a:lnTo>
                <a:lnTo>
                  <a:pt x="106671" y="7953"/>
                </a:lnTo>
                <a:lnTo>
                  <a:pt x="155955" y="0"/>
                </a:lnTo>
                <a:lnTo>
                  <a:pt x="2868294" y="0"/>
                </a:lnTo>
                <a:lnTo>
                  <a:pt x="2917641" y="7953"/>
                </a:lnTo>
                <a:lnTo>
                  <a:pt x="2960488" y="30097"/>
                </a:lnTo>
                <a:lnTo>
                  <a:pt x="2994271" y="63861"/>
                </a:lnTo>
                <a:lnTo>
                  <a:pt x="3016423" y="106671"/>
                </a:lnTo>
                <a:lnTo>
                  <a:pt x="3024377" y="155955"/>
                </a:lnTo>
                <a:lnTo>
                  <a:pt x="3024377" y="780033"/>
                </a:lnTo>
                <a:lnTo>
                  <a:pt x="3016423" y="829380"/>
                </a:lnTo>
                <a:lnTo>
                  <a:pt x="2994271" y="872227"/>
                </a:lnTo>
                <a:lnTo>
                  <a:pt x="2960488" y="906010"/>
                </a:lnTo>
                <a:lnTo>
                  <a:pt x="2917641" y="928162"/>
                </a:lnTo>
                <a:lnTo>
                  <a:pt x="2868294" y="936116"/>
                </a:lnTo>
                <a:lnTo>
                  <a:pt x="155955" y="936116"/>
                </a:lnTo>
                <a:lnTo>
                  <a:pt x="106671" y="928162"/>
                </a:lnTo>
                <a:lnTo>
                  <a:pt x="63861" y="906010"/>
                </a:lnTo>
                <a:lnTo>
                  <a:pt x="30097" y="872227"/>
                </a:lnTo>
                <a:lnTo>
                  <a:pt x="7953" y="829380"/>
                </a:lnTo>
                <a:lnTo>
                  <a:pt x="0" y="780033"/>
                </a:lnTo>
                <a:lnTo>
                  <a:pt x="0" y="155955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610605" y="4747971"/>
            <a:ext cx="26746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Yerel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Yerleştirme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İle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Öğrenci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Alan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Okullar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71600" y="1791080"/>
            <a:ext cx="2479675" cy="1490345"/>
          </a:xfrm>
          <a:custGeom>
            <a:avLst/>
            <a:gdLst/>
            <a:ahLst/>
            <a:cxnLst/>
            <a:rect l="l" t="t" r="r" b="b"/>
            <a:pathLst>
              <a:path w="2479675" h="1490345">
                <a:moveTo>
                  <a:pt x="0" y="0"/>
                </a:moveTo>
                <a:lnTo>
                  <a:pt x="2479624" y="0"/>
                </a:lnTo>
                <a:lnTo>
                  <a:pt x="2479624" y="1195705"/>
                </a:lnTo>
                <a:lnTo>
                  <a:pt x="2416590" y="1196109"/>
                </a:lnTo>
                <a:lnTo>
                  <a:pt x="2355692" y="1197298"/>
                </a:lnTo>
                <a:lnTo>
                  <a:pt x="2296852" y="1199237"/>
                </a:lnTo>
                <a:lnTo>
                  <a:pt x="2239995" y="1201891"/>
                </a:lnTo>
                <a:lnTo>
                  <a:pt x="2185045" y="1205223"/>
                </a:lnTo>
                <a:lnTo>
                  <a:pt x="2131924" y="1209199"/>
                </a:lnTo>
                <a:lnTo>
                  <a:pt x="2080557" y="1213784"/>
                </a:lnTo>
                <a:lnTo>
                  <a:pt x="2030867" y="1218941"/>
                </a:lnTo>
                <a:lnTo>
                  <a:pt x="1982778" y="1224636"/>
                </a:lnTo>
                <a:lnTo>
                  <a:pt x="1936215" y="1230833"/>
                </a:lnTo>
                <a:lnTo>
                  <a:pt x="1891100" y="1237496"/>
                </a:lnTo>
                <a:lnTo>
                  <a:pt x="1847358" y="1244591"/>
                </a:lnTo>
                <a:lnTo>
                  <a:pt x="1804912" y="1252083"/>
                </a:lnTo>
                <a:lnTo>
                  <a:pt x="1763686" y="1259935"/>
                </a:lnTo>
                <a:lnTo>
                  <a:pt x="1723604" y="1268112"/>
                </a:lnTo>
                <a:lnTo>
                  <a:pt x="1684589" y="1276579"/>
                </a:lnTo>
                <a:lnTo>
                  <a:pt x="1646565" y="1285301"/>
                </a:lnTo>
                <a:lnTo>
                  <a:pt x="1609457" y="1294242"/>
                </a:lnTo>
                <a:lnTo>
                  <a:pt x="1537679" y="1312641"/>
                </a:lnTo>
                <a:lnTo>
                  <a:pt x="1468646" y="1331492"/>
                </a:lnTo>
                <a:lnTo>
                  <a:pt x="1401748" y="1350513"/>
                </a:lnTo>
                <a:lnTo>
                  <a:pt x="1336375" y="1369421"/>
                </a:lnTo>
                <a:lnTo>
                  <a:pt x="1304070" y="1378744"/>
                </a:lnTo>
                <a:lnTo>
                  <a:pt x="1239840" y="1396952"/>
                </a:lnTo>
                <a:lnTo>
                  <a:pt x="1175610" y="1414339"/>
                </a:lnTo>
                <a:lnTo>
                  <a:pt x="1110770" y="1430623"/>
                </a:lnTo>
                <a:lnTo>
                  <a:pt x="1044709" y="1445521"/>
                </a:lnTo>
                <a:lnTo>
                  <a:pt x="976818" y="1458749"/>
                </a:lnTo>
                <a:lnTo>
                  <a:pt x="906487" y="1470025"/>
                </a:lnTo>
                <a:lnTo>
                  <a:pt x="833105" y="1479067"/>
                </a:lnTo>
                <a:lnTo>
                  <a:pt x="795080" y="1482661"/>
                </a:lnTo>
                <a:lnTo>
                  <a:pt x="756063" y="1485590"/>
                </a:lnTo>
                <a:lnTo>
                  <a:pt x="715979" y="1487819"/>
                </a:lnTo>
                <a:lnTo>
                  <a:pt x="674751" y="1489313"/>
                </a:lnTo>
                <a:lnTo>
                  <a:pt x="632303" y="1490035"/>
                </a:lnTo>
                <a:lnTo>
                  <a:pt x="588558" y="1489952"/>
                </a:lnTo>
                <a:lnTo>
                  <a:pt x="543441" y="1489026"/>
                </a:lnTo>
                <a:lnTo>
                  <a:pt x="496875" y="1487224"/>
                </a:lnTo>
                <a:lnTo>
                  <a:pt x="448783" y="1484509"/>
                </a:lnTo>
                <a:lnTo>
                  <a:pt x="399091" y="1480847"/>
                </a:lnTo>
                <a:lnTo>
                  <a:pt x="347721" y="1476201"/>
                </a:lnTo>
                <a:lnTo>
                  <a:pt x="294597" y="1470537"/>
                </a:lnTo>
                <a:lnTo>
                  <a:pt x="239643" y="1463819"/>
                </a:lnTo>
                <a:lnTo>
                  <a:pt x="182782" y="1456012"/>
                </a:lnTo>
                <a:lnTo>
                  <a:pt x="123939" y="1447080"/>
                </a:lnTo>
                <a:lnTo>
                  <a:pt x="63037" y="1436988"/>
                </a:lnTo>
                <a:lnTo>
                  <a:pt x="0" y="142570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5892" y="1636014"/>
            <a:ext cx="2463165" cy="1211580"/>
          </a:xfrm>
          <a:custGeom>
            <a:avLst/>
            <a:gdLst/>
            <a:ahLst/>
            <a:cxnLst/>
            <a:rect l="l" t="t" r="r" b="b"/>
            <a:pathLst>
              <a:path w="2463165" h="1211580">
                <a:moveTo>
                  <a:pt x="0" y="155066"/>
                </a:moveTo>
                <a:lnTo>
                  <a:pt x="0" y="0"/>
                </a:lnTo>
                <a:lnTo>
                  <a:pt x="2462657" y="0"/>
                </a:lnTo>
                <a:lnTo>
                  <a:pt x="2462657" y="1203198"/>
                </a:lnTo>
                <a:lnTo>
                  <a:pt x="2393900" y="1204507"/>
                </a:lnTo>
                <a:lnTo>
                  <a:pt x="2333894" y="1207389"/>
                </a:lnTo>
                <a:lnTo>
                  <a:pt x="2291439" y="1210270"/>
                </a:lnTo>
                <a:lnTo>
                  <a:pt x="2275332" y="1211580"/>
                </a:lnTo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67916" y="1484757"/>
            <a:ext cx="2484120" cy="1205865"/>
          </a:xfrm>
          <a:custGeom>
            <a:avLst/>
            <a:gdLst/>
            <a:ahLst/>
            <a:cxnLst/>
            <a:rect l="l" t="t" r="r" b="b"/>
            <a:pathLst>
              <a:path w="2484120" h="1205864">
                <a:moveTo>
                  <a:pt x="0" y="151256"/>
                </a:moveTo>
                <a:lnTo>
                  <a:pt x="0" y="0"/>
                </a:lnTo>
                <a:lnTo>
                  <a:pt x="2483993" y="0"/>
                </a:lnTo>
                <a:lnTo>
                  <a:pt x="2483993" y="1199514"/>
                </a:lnTo>
                <a:lnTo>
                  <a:pt x="2405649" y="1200487"/>
                </a:lnTo>
                <a:lnTo>
                  <a:pt x="2337308" y="1202626"/>
                </a:lnTo>
                <a:lnTo>
                  <a:pt x="2288968" y="1204765"/>
                </a:lnTo>
                <a:lnTo>
                  <a:pt x="2270633" y="1205738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436108" y="1791080"/>
            <a:ext cx="2479675" cy="1490345"/>
          </a:xfrm>
          <a:custGeom>
            <a:avLst/>
            <a:gdLst/>
            <a:ahLst/>
            <a:cxnLst/>
            <a:rect l="l" t="t" r="r" b="b"/>
            <a:pathLst>
              <a:path w="2479675" h="1490345">
                <a:moveTo>
                  <a:pt x="0" y="0"/>
                </a:moveTo>
                <a:lnTo>
                  <a:pt x="2479547" y="0"/>
                </a:lnTo>
                <a:lnTo>
                  <a:pt x="2479547" y="1195705"/>
                </a:lnTo>
                <a:lnTo>
                  <a:pt x="2416521" y="1196109"/>
                </a:lnTo>
                <a:lnTo>
                  <a:pt x="2355629" y="1197298"/>
                </a:lnTo>
                <a:lnTo>
                  <a:pt x="2296795" y="1199237"/>
                </a:lnTo>
                <a:lnTo>
                  <a:pt x="2239944" y="1201891"/>
                </a:lnTo>
                <a:lnTo>
                  <a:pt x="2184998" y="1205223"/>
                </a:lnTo>
                <a:lnTo>
                  <a:pt x="2131883" y="1209199"/>
                </a:lnTo>
                <a:lnTo>
                  <a:pt x="2080521" y="1213784"/>
                </a:lnTo>
                <a:lnTo>
                  <a:pt x="2030836" y="1218941"/>
                </a:lnTo>
                <a:lnTo>
                  <a:pt x="1982753" y="1224636"/>
                </a:lnTo>
                <a:lnTo>
                  <a:pt x="1936194" y="1230833"/>
                </a:lnTo>
                <a:lnTo>
                  <a:pt x="1891083" y="1237496"/>
                </a:lnTo>
                <a:lnTo>
                  <a:pt x="1847345" y="1244591"/>
                </a:lnTo>
                <a:lnTo>
                  <a:pt x="1804903" y="1252083"/>
                </a:lnTo>
                <a:lnTo>
                  <a:pt x="1763681" y="1259935"/>
                </a:lnTo>
                <a:lnTo>
                  <a:pt x="1723602" y="1268112"/>
                </a:lnTo>
                <a:lnTo>
                  <a:pt x="1684590" y="1276579"/>
                </a:lnTo>
                <a:lnTo>
                  <a:pt x="1646570" y="1285301"/>
                </a:lnTo>
                <a:lnTo>
                  <a:pt x="1609464" y="1294242"/>
                </a:lnTo>
                <a:lnTo>
                  <a:pt x="1537692" y="1312641"/>
                </a:lnTo>
                <a:lnTo>
                  <a:pt x="1468664" y="1331492"/>
                </a:lnTo>
                <a:lnTo>
                  <a:pt x="1401770" y="1350513"/>
                </a:lnTo>
                <a:lnTo>
                  <a:pt x="1336400" y="1369421"/>
                </a:lnTo>
                <a:lnTo>
                  <a:pt x="1304096" y="1378744"/>
                </a:lnTo>
                <a:lnTo>
                  <a:pt x="1239869" y="1396952"/>
                </a:lnTo>
                <a:lnTo>
                  <a:pt x="1175640" y="1414339"/>
                </a:lnTo>
                <a:lnTo>
                  <a:pt x="1110801" y="1430623"/>
                </a:lnTo>
                <a:lnTo>
                  <a:pt x="1044741" y="1445521"/>
                </a:lnTo>
                <a:lnTo>
                  <a:pt x="976850" y="1458749"/>
                </a:lnTo>
                <a:lnTo>
                  <a:pt x="906518" y="1470025"/>
                </a:lnTo>
                <a:lnTo>
                  <a:pt x="833135" y="1479067"/>
                </a:lnTo>
                <a:lnTo>
                  <a:pt x="795109" y="1482661"/>
                </a:lnTo>
                <a:lnTo>
                  <a:pt x="756091" y="1485590"/>
                </a:lnTo>
                <a:lnTo>
                  <a:pt x="716006" y="1487819"/>
                </a:lnTo>
                <a:lnTo>
                  <a:pt x="674776" y="1489313"/>
                </a:lnTo>
                <a:lnTo>
                  <a:pt x="632327" y="1490035"/>
                </a:lnTo>
                <a:lnTo>
                  <a:pt x="588581" y="1489952"/>
                </a:lnTo>
                <a:lnTo>
                  <a:pt x="543462" y="1489026"/>
                </a:lnTo>
                <a:lnTo>
                  <a:pt x="496894" y="1487224"/>
                </a:lnTo>
                <a:lnTo>
                  <a:pt x="448801" y="1484509"/>
                </a:lnTo>
                <a:lnTo>
                  <a:pt x="399107" y="1480847"/>
                </a:lnTo>
                <a:lnTo>
                  <a:pt x="347735" y="1476201"/>
                </a:lnTo>
                <a:lnTo>
                  <a:pt x="294609" y="1470537"/>
                </a:lnTo>
                <a:lnTo>
                  <a:pt x="239652" y="1463819"/>
                </a:lnTo>
                <a:lnTo>
                  <a:pt x="182789" y="1456012"/>
                </a:lnTo>
                <a:lnTo>
                  <a:pt x="123944" y="1447080"/>
                </a:lnTo>
                <a:lnTo>
                  <a:pt x="63039" y="1436988"/>
                </a:lnTo>
                <a:lnTo>
                  <a:pt x="0" y="142570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40323" y="1636014"/>
            <a:ext cx="2463165" cy="1211580"/>
          </a:xfrm>
          <a:custGeom>
            <a:avLst/>
            <a:gdLst/>
            <a:ahLst/>
            <a:cxnLst/>
            <a:rect l="l" t="t" r="r" b="b"/>
            <a:pathLst>
              <a:path w="2463165" h="1211580">
                <a:moveTo>
                  <a:pt x="0" y="155066"/>
                </a:moveTo>
                <a:lnTo>
                  <a:pt x="0" y="0"/>
                </a:lnTo>
                <a:lnTo>
                  <a:pt x="2462783" y="0"/>
                </a:lnTo>
                <a:lnTo>
                  <a:pt x="2462783" y="1203198"/>
                </a:lnTo>
                <a:lnTo>
                  <a:pt x="2394007" y="1204507"/>
                </a:lnTo>
                <a:lnTo>
                  <a:pt x="2333958" y="1207389"/>
                </a:lnTo>
                <a:lnTo>
                  <a:pt x="2291459" y="1210270"/>
                </a:lnTo>
                <a:lnTo>
                  <a:pt x="2275331" y="1211580"/>
                </a:lnTo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32347" y="1484757"/>
            <a:ext cx="2484120" cy="1205865"/>
          </a:xfrm>
          <a:custGeom>
            <a:avLst/>
            <a:gdLst/>
            <a:ahLst/>
            <a:cxnLst/>
            <a:rect l="l" t="t" r="r" b="b"/>
            <a:pathLst>
              <a:path w="2484120" h="1205864">
                <a:moveTo>
                  <a:pt x="0" y="151256"/>
                </a:moveTo>
                <a:lnTo>
                  <a:pt x="0" y="0"/>
                </a:lnTo>
                <a:lnTo>
                  <a:pt x="2484120" y="0"/>
                </a:lnTo>
                <a:lnTo>
                  <a:pt x="2484120" y="1199514"/>
                </a:lnTo>
                <a:lnTo>
                  <a:pt x="2405776" y="1200487"/>
                </a:lnTo>
                <a:lnTo>
                  <a:pt x="2337434" y="1202626"/>
                </a:lnTo>
                <a:lnTo>
                  <a:pt x="2289095" y="1204765"/>
                </a:lnTo>
                <a:lnTo>
                  <a:pt x="2270759" y="1205738"/>
                </a:lnTo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Picture 2" descr="C:\Users\İLYASÇOLAK\Desktop\BAŞL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Dikdörtgen 68"/>
          <p:cNvSpPr/>
          <p:nvPr/>
        </p:nvSpPr>
        <p:spPr>
          <a:xfrm>
            <a:off x="1145270" y="1936087"/>
            <a:ext cx="23601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MERKEZİ SINAVA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GİREN VE PUANI OLAN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ÖĞRENCİ TERCİH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GRUPLARI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Dikdörtgen 69"/>
          <p:cNvSpPr/>
          <p:nvPr/>
        </p:nvSpPr>
        <p:spPr>
          <a:xfrm>
            <a:off x="5598566" y="1932650"/>
            <a:ext cx="21547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MERKEZİ SINAVA</a:t>
            </a:r>
          </a:p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GİRMEYEN ÖĞRENCİ</a:t>
            </a:r>
          </a:p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TERCİH GRUPLARI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:\resimlerim\PNG  ARŞİVİ\1-karışık png\xcxfc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8" y="-41304"/>
            <a:ext cx="5991003" cy="15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5172455" y="2753867"/>
            <a:ext cx="2398776" cy="2729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29171" y="4090415"/>
            <a:ext cx="85344" cy="85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20080" y="2780919"/>
            <a:ext cx="2304672" cy="26357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20080" y="2780919"/>
            <a:ext cx="2304415" cy="2635885"/>
          </a:xfrm>
          <a:custGeom>
            <a:avLst/>
            <a:gdLst/>
            <a:ahLst/>
            <a:cxnLst/>
            <a:rect l="l" t="t" r="r" b="b"/>
            <a:pathLst>
              <a:path w="2304415" h="2635885">
                <a:moveTo>
                  <a:pt x="2304288" y="1476120"/>
                </a:moveTo>
                <a:lnTo>
                  <a:pt x="2300511" y="1424157"/>
                </a:lnTo>
                <a:lnTo>
                  <a:pt x="2289318" y="1372970"/>
                </a:lnTo>
                <a:lnTo>
                  <a:pt x="2270914" y="1322637"/>
                </a:lnTo>
                <a:lnTo>
                  <a:pt x="2245503" y="1273240"/>
                </a:lnTo>
                <a:lnTo>
                  <a:pt x="2213291" y="1224858"/>
                </a:lnTo>
                <a:lnTo>
                  <a:pt x="2174482" y="1177571"/>
                </a:lnTo>
                <a:lnTo>
                  <a:pt x="2129283" y="1131460"/>
                </a:lnTo>
                <a:lnTo>
                  <a:pt x="2077896" y="1086605"/>
                </a:lnTo>
                <a:lnTo>
                  <a:pt x="2020529" y="1043085"/>
                </a:lnTo>
                <a:lnTo>
                  <a:pt x="1957385" y="1000981"/>
                </a:lnTo>
                <a:lnTo>
                  <a:pt x="1923711" y="980485"/>
                </a:lnTo>
                <a:lnTo>
                  <a:pt x="1888670" y="960372"/>
                </a:lnTo>
                <a:lnTo>
                  <a:pt x="1852287" y="940654"/>
                </a:lnTo>
                <a:lnTo>
                  <a:pt x="1814588" y="921339"/>
                </a:lnTo>
                <a:lnTo>
                  <a:pt x="1775599" y="902439"/>
                </a:lnTo>
                <a:lnTo>
                  <a:pt x="1735345" y="883963"/>
                </a:lnTo>
                <a:lnTo>
                  <a:pt x="1693853" y="865920"/>
                </a:lnTo>
                <a:lnTo>
                  <a:pt x="1651146" y="848321"/>
                </a:lnTo>
                <a:lnTo>
                  <a:pt x="1607252" y="831177"/>
                </a:lnTo>
                <a:lnTo>
                  <a:pt x="1562196" y="814496"/>
                </a:lnTo>
                <a:lnTo>
                  <a:pt x="1516003" y="798290"/>
                </a:lnTo>
                <a:lnTo>
                  <a:pt x="1468699" y="782567"/>
                </a:lnTo>
                <a:lnTo>
                  <a:pt x="1420310" y="767338"/>
                </a:lnTo>
                <a:lnTo>
                  <a:pt x="1370861" y="752614"/>
                </a:lnTo>
                <a:lnTo>
                  <a:pt x="1320378" y="738403"/>
                </a:lnTo>
                <a:lnTo>
                  <a:pt x="1268886" y="724717"/>
                </a:lnTo>
                <a:lnTo>
                  <a:pt x="1216412" y="711564"/>
                </a:lnTo>
                <a:lnTo>
                  <a:pt x="1162981" y="698956"/>
                </a:lnTo>
                <a:lnTo>
                  <a:pt x="1108618" y="686901"/>
                </a:lnTo>
                <a:lnTo>
                  <a:pt x="1053349" y="675411"/>
                </a:lnTo>
                <a:lnTo>
                  <a:pt x="997200" y="664495"/>
                </a:lnTo>
                <a:lnTo>
                  <a:pt x="940196" y="654162"/>
                </a:lnTo>
                <a:lnTo>
                  <a:pt x="882363" y="644424"/>
                </a:lnTo>
                <a:lnTo>
                  <a:pt x="823726" y="635290"/>
                </a:lnTo>
                <a:lnTo>
                  <a:pt x="764312" y="626770"/>
                </a:lnTo>
                <a:lnTo>
                  <a:pt x="704146" y="618874"/>
                </a:lnTo>
                <a:lnTo>
                  <a:pt x="643253" y="611612"/>
                </a:lnTo>
                <a:lnTo>
                  <a:pt x="581659" y="604995"/>
                </a:lnTo>
                <a:lnTo>
                  <a:pt x="519389" y="599031"/>
                </a:lnTo>
                <a:lnTo>
                  <a:pt x="456471" y="593732"/>
                </a:lnTo>
                <a:lnTo>
                  <a:pt x="392928" y="589106"/>
                </a:lnTo>
                <a:lnTo>
                  <a:pt x="328786" y="585165"/>
                </a:lnTo>
                <a:lnTo>
                  <a:pt x="264072" y="581918"/>
                </a:lnTo>
                <a:lnTo>
                  <a:pt x="198811" y="579375"/>
                </a:lnTo>
                <a:lnTo>
                  <a:pt x="133028" y="577547"/>
                </a:lnTo>
                <a:lnTo>
                  <a:pt x="66749" y="576442"/>
                </a:lnTo>
                <a:lnTo>
                  <a:pt x="0" y="576071"/>
                </a:lnTo>
                <a:lnTo>
                  <a:pt x="0" y="0"/>
                </a:lnTo>
                <a:lnTo>
                  <a:pt x="66749" y="370"/>
                </a:lnTo>
                <a:lnTo>
                  <a:pt x="133028" y="1475"/>
                </a:lnTo>
                <a:lnTo>
                  <a:pt x="198811" y="3303"/>
                </a:lnTo>
                <a:lnTo>
                  <a:pt x="264072" y="5846"/>
                </a:lnTo>
                <a:lnTo>
                  <a:pt x="328786" y="9093"/>
                </a:lnTo>
                <a:lnTo>
                  <a:pt x="392928" y="13034"/>
                </a:lnTo>
                <a:lnTo>
                  <a:pt x="456471" y="17660"/>
                </a:lnTo>
                <a:lnTo>
                  <a:pt x="519389" y="22959"/>
                </a:lnTo>
                <a:lnTo>
                  <a:pt x="581659" y="28923"/>
                </a:lnTo>
                <a:lnTo>
                  <a:pt x="643253" y="35540"/>
                </a:lnTo>
                <a:lnTo>
                  <a:pt x="704146" y="42802"/>
                </a:lnTo>
                <a:lnTo>
                  <a:pt x="764312" y="50698"/>
                </a:lnTo>
                <a:lnTo>
                  <a:pt x="823726" y="59218"/>
                </a:lnTo>
                <a:lnTo>
                  <a:pt x="882363" y="68352"/>
                </a:lnTo>
                <a:lnTo>
                  <a:pt x="940196" y="78090"/>
                </a:lnTo>
                <a:lnTo>
                  <a:pt x="997200" y="88423"/>
                </a:lnTo>
                <a:lnTo>
                  <a:pt x="1053349" y="99339"/>
                </a:lnTo>
                <a:lnTo>
                  <a:pt x="1108618" y="110829"/>
                </a:lnTo>
                <a:lnTo>
                  <a:pt x="1162981" y="122884"/>
                </a:lnTo>
                <a:lnTo>
                  <a:pt x="1216412" y="135492"/>
                </a:lnTo>
                <a:lnTo>
                  <a:pt x="1268886" y="148645"/>
                </a:lnTo>
                <a:lnTo>
                  <a:pt x="1320378" y="162331"/>
                </a:lnTo>
                <a:lnTo>
                  <a:pt x="1370861" y="176542"/>
                </a:lnTo>
                <a:lnTo>
                  <a:pt x="1420310" y="191266"/>
                </a:lnTo>
                <a:lnTo>
                  <a:pt x="1468699" y="206495"/>
                </a:lnTo>
                <a:lnTo>
                  <a:pt x="1516003" y="222218"/>
                </a:lnTo>
                <a:lnTo>
                  <a:pt x="1562196" y="238424"/>
                </a:lnTo>
                <a:lnTo>
                  <a:pt x="1607252" y="255105"/>
                </a:lnTo>
                <a:lnTo>
                  <a:pt x="1651146" y="272249"/>
                </a:lnTo>
                <a:lnTo>
                  <a:pt x="1693853" y="289848"/>
                </a:lnTo>
                <a:lnTo>
                  <a:pt x="1735345" y="307891"/>
                </a:lnTo>
                <a:lnTo>
                  <a:pt x="1775599" y="326367"/>
                </a:lnTo>
                <a:lnTo>
                  <a:pt x="1814588" y="345267"/>
                </a:lnTo>
                <a:lnTo>
                  <a:pt x="1852287" y="364582"/>
                </a:lnTo>
                <a:lnTo>
                  <a:pt x="1888670" y="384300"/>
                </a:lnTo>
                <a:lnTo>
                  <a:pt x="1923711" y="404413"/>
                </a:lnTo>
                <a:lnTo>
                  <a:pt x="1957385" y="424909"/>
                </a:lnTo>
                <a:lnTo>
                  <a:pt x="1989666" y="445779"/>
                </a:lnTo>
                <a:lnTo>
                  <a:pt x="2049948" y="488601"/>
                </a:lnTo>
                <a:lnTo>
                  <a:pt x="2104350" y="532799"/>
                </a:lnTo>
                <a:lnTo>
                  <a:pt x="2152669" y="578292"/>
                </a:lnTo>
                <a:lnTo>
                  <a:pt x="2194698" y="625001"/>
                </a:lnTo>
                <a:lnTo>
                  <a:pt x="2230234" y="672845"/>
                </a:lnTo>
                <a:lnTo>
                  <a:pt x="2259071" y="721744"/>
                </a:lnTo>
                <a:lnTo>
                  <a:pt x="2281004" y="771619"/>
                </a:lnTo>
                <a:lnTo>
                  <a:pt x="2295829" y="822390"/>
                </a:lnTo>
                <a:lnTo>
                  <a:pt x="2303339" y="873975"/>
                </a:lnTo>
                <a:lnTo>
                  <a:pt x="2304288" y="900048"/>
                </a:lnTo>
                <a:lnTo>
                  <a:pt x="2304288" y="1476120"/>
                </a:lnTo>
                <a:lnTo>
                  <a:pt x="2303191" y="1504024"/>
                </a:lnTo>
                <a:lnTo>
                  <a:pt x="2299920" y="1531752"/>
                </a:lnTo>
                <a:lnTo>
                  <a:pt x="2286968" y="1586624"/>
                </a:lnTo>
                <a:lnTo>
                  <a:pt x="2265659" y="1640623"/>
                </a:lnTo>
                <a:lnTo>
                  <a:pt x="2236223" y="1693633"/>
                </a:lnTo>
                <a:lnTo>
                  <a:pt x="2198885" y="1745539"/>
                </a:lnTo>
                <a:lnTo>
                  <a:pt x="2153875" y="1796227"/>
                </a:lnTo>
                <a:lnTo>
                  <a:pt x="2101420" y="1845581"/>
                </a:lnTo>
                <a:lnTo>
                  <a:pt x="2041747" y="1893487"/>
                </a:lnTo>
                <a:lnTo>
                  <a:pt x="2009276" y="1916860"/>
                </a:lnTo>
                <a:lnTo>
                  <a:pt x="1975085" y="1939829"/>
                </a:lnTo>
                <a:lnTo>
                  <a:pt x="1939204" y="1962378"/>
                </a:lnTo>
                <a:lnTo>
                  <a:pt x="1901661" y="1984493"/>
                </a:lnTo>
                <a:lnTo>
                  <a:pt x="1862485" y="2006160"/>
                </a:lnTo>
                <a:lnTo>
                  <a:pt x="1821703" y="2027364"/>
                </a:lnTo>
                <a:lnTo>
                  <a:pt x="1779345" y="2048091"/>
                </a:lnTo>
                <a:lnTo>
                  <a:pt x="1735439" y="2068327"/>
                </a:lnTo>
                <a:lnTo>
                  <a:pt x="1690014" y="2088057"/>
                </a:lnTo>
                <a:lnTo>
                  <a:pt x="1643097" y="2107266"/>
                </a:lnTo>
                <a:lnTo>
                  <a:pt x="1594717" y="2125942"/>
                </a:lnTo>
                <a:lnTo>
                  <a:pt x="1544904" y="2144068"/>
                </a:lnTo>
                <a:lnTo>
                  <a:pt x="1493685" y="2161631"/>
                </a:lnTo>
                <a:lnTo>
                  <a:pt x="1441088" y="2178617"/>
                </a:lnTo>
                <a:lnTo>
                  <a:pt x="1387143" y="2195010"/>
                </a:lnTo>
                <a:lnTo>
                  <a:pt x="1331877" y="2210798"/>
                </a:lnTo>
                <a:lnTo>
                  <a:pt x="1275320" y="2225964"/>
                </a:lnTo>
                <a:lnTo>
                  <a:pt x="1217499" y="2240496"/>
                </a:lnTo>
                <a:lnTo>
                  <a:pt x="1158443" y="2254378"/>
                </a:lnTo>
                <a:lnTo>
                  <a:pt x="1098181" y="2267596"/>
                </a:lnTo>
                <a:lnTo>
                  <a:pt x="1036741" y="2280136"/>
                </a:lnTo>
                <a:lnTo>
                  <a:pt x="974152" y="2291984"/>
                </a:lnTo>
                <a:lnTo>
                  <a:pt x="910441" y="2303124"/>
                </a:lnTo>
                <a:lnTo>
                  <a:pt x="845639" y="2313544"/>
                </a:lnTo>
                <a:lnTo>
                  <a:pt x="779772" y="2323228"/>
                </a:lnTo>
                <a:lnTo>
                  <a:pt x="712869" y="2332161"/>
                </a:lnTo>
                <a:lnTo>
                  <a:pt x="644960" y="2340331"/>
                </a:lnTo>
                <a:lnTo>
                  <a:pt x="576072" y="2347722"/>
                </a:lnTo>
                <a:lnTo>
                  <a:pt x="576072" y="2635757"/>
                </a:lnTo>
                <a:lnTo>
                  <a:pt x="0" y="2088260"/>
                </a:lnTo>
                <a:lnTo>
                  <a:pt x="576072" y="1483613"/>
                </a:lnTo>
                <a:lnTo>
                  <a:pt x="576072" y="1771649"/>
                </a:lnTo>
                <a:lnTo>
                  <a:pt x="640287" y="1764780"/>
                </a:lnTo>
                <a:lnTo>
                  <a:pt x="703744" y="1757218"/>
                </a:lnTo>
                <a:lnTo>
                  <a:pt x="766413" y="1748975"/>
                </a:lnTo>
                <a:lnTo>
                  <a:pt x="828266" y="1740061"/>
                </a:lnTo>
                <a:lnTo>
                  <a:pt x="889273" y="1730486"/>
                </a:lnTo>
                <a:lnTo>
                  <a:pt x="949407" y="1720262"/>
                </a:lnTo>
                <a:lnTo>
                  <a:pt x="1008638" y="1709398"/>
                </a:lnTo>
                <a:lnTo>
                  <a:pt x="1066936" y="1697905"/>
                </a:lnTo>
                <a:lnTo>
                  <a:pt x="1124274" y="1685794"/>
                </a:lnTo>
                <a:lnTo>
                  <a:pt x="1180622" y="1673075"/>
                </a:lnTo>
                <a:lnTo>
                  <a:pt x="1235951" y="1659758"/>
                </a:lnTo>
                <a:lnTo>
                  <a:pt x="1290233" y="1645853"/>
                </a:lnTo>
                <a:lnTo>
                  <a:pt x="1343438" y="1631372"/>
                </a:lnTo>
                <a:lnTo>
                  <a:pt x="1395538" y="1616325"/>
                </a:lnTo>
                <a:lnTo>
                  <a:pt x="1446504" y="1600723"/>
                </a:lnTo>
                <a:lnTo>
                  <a:pt x="1496307" y="1584575"/>
                </a:lnTo>
                <a:lnTo>
                  <a:pt x="1544918" y="1567892"/>
                </a:lnTo>
                <a:lnTo>
                  <a:pt x="1592307" y="1550685"/>
                </a:lnTo>
                <a:lnTo>
                  <a:pt x="1638447" y="1532964"/>
                </a:lnTo>
                <a:lnTo>
                  <a:pt x="1683309" y="1514739"/>
                </a:lnTo>
                <a:lnTo>
                  <a:pt x="1726862" y="1496022"/>
                </a:lnTo>
                <a:lnTo>
                  <a:pt x="1769079" y="1476822"/>
                </a:lnTo>
                <a:lnTo>
                  <a:pt x="1809931" y="1457150"/>
                </a:lnTo>
                <a:lnTo>
                  <a:pt x="1849388" y="1437017"/>
                </a:lnTo>
                <a:lnTo>
                  <a:pt x="1887422" y="1416433"/>
                </a:lnTo>
                <a:lnTo>
                  <a:pt x="1924004" y="1395408"/>
                </a:lnTo>
                <a:lnTo>
                  <a:pt x="1959105" y="1373953"/>
                </a:lnTo>
                <a:lnTo>
                  <a:pt x="1992697" y="1352078"/>
                </a:lnTo>
                <a:lnTo>
                  <a:pt x="2024749" y="1329794"/>
                </a:lnTo>
                <a:lnTo>
                  <a:pt x="2084121" y="1284041"/>
                </a:lnTo>
                <a:lnTo>
                  <a:pt x="2136992" y="1236776"/>
                </a:lnTo>
                <a:lnTo>
                  <a:pt x="2160917" y="1212604"/>
                </a:lnTo>
                <a:lnTo>
                  <a:pt x="2183129" y="1188084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90800" y="401079"/>
            <a:ext cx="351345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5" dirty="0">
                <a:solidFill>
                  <a:schemeClr val="bg1"/>
                </a:solidFill>
              </a:rPr>
              <a:t>Tercih</a:t>
            </a:r>
            <a:r>
              <a:rPr spc="-9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işlemleri</a:t>
            </a:r>
          </a:p>
        </p:txBody>
      </p:sp>
      <p:sp>
        <p:nvSpPr>
          <p:cNvPr id="7" name="object 7"/>
          <p:cNvSpPr/>
          <p:nvPr/>
        </p:nvSpPr>
        <p:spPr>
          <a:xfrm>
            <a:off x="312770" y="1238438"/>
            <a:ext cx="5257165" cy="3238500"/>
          </a:xfrm>
          <a:custGeom>
            <a:avLst/>
            <a:gdLst/>
            <a:ahLst/>
            <a:cxnLst/>
            <a:rect l="l" t="t" r="r" b="b"/>
            <a:pathLst>
              <a:path w="5257165" h="3238500">
                <a:moveTo>
                  <a:pt x="2980160" y="3225800"/>
                </a:moveTo>
                <a:lnTo>
                  <a:pt x="2276469" y="3225800"/>
                </a:lnTo>
                <a:lnTo>
                  <a:pt x="2334211" y="3238500"/>
                </a:lnTo>
                <a:lnTo>
                  <a:pt x="2922422" y="3238500"/>
                </a:lnTo>
                <a:lnTo>
                  <a:pt x="2980160" y="3225800"/>
                </a:lnTo>
                <a:close/>
              </a:path>
              <a:path w="5257165" h="3238500">
                <a:moveTo>
                  <a:pt x="3094443" y="3213100"/>
                </a:moveTo>
                <a:lnTo>
                  <a:pt x="2162177" y="3213100"/>
                </a:lnTo>
                <a:lnTo>
                  <a:pt x="2219120" y="3225800"/>
                </a:lnTo>
                <a:lnTo>
                  <a:pt x="3037505" y="3225800"/>
                </a:lnTo>
                <a:lnTo>
                  <a:pt x="3094443" y="3213100"/>
                </a:lnTo>
                <a:close/>
              </a:path>
              <a:path w="5257165" h="3238500">
                <a:moveTo>
                  <a:pt x="3207044" y="3200400"/>
                </a:moveTo>
                <a:lnTo>
                  <a:pt x="2049569" y="3200400"/>
                </a:lnTo>
                <a:lnTo>
                  <a:pt x="2105656" y="3213100"/>
                </a:lnTo>
                <a:lnTo>
                  <a:pt x="3150961" y="3213100"/>
                </a:lnTo>
                <a:lnTo>
                  <a:pt x="3207044" y="3200400"/>
                </a:lnTo>
                <a:close/>
              </a:path>
              <a:path w="5257165" h="3238500">
                <a:moveTo>
                  <a:pt x="3372548" y="3175000"/>
                </a:moveTo>
                <a:lnTo>
                  <a:pt x="1884057" y="3175000"/>
                </a:lnTo>
                <a:lnTo>
                  <a:pt x="1993931" y="3200400"/>
                </a:lnTo>
                <a:lnTo>
                  <a:pt x="3262679" y="3200400"/>
                </a:lnTo>
                <a:lnTo>
                  <a:pt x="3372548" y="3175000"/>
                </a:lnTo>
                <a:close/>
              </a:path>
              <a:path w="5257165" h="3238500">
                <a:moveTo>
                  <a:pt x="3426754" y="76200"/>
                </a:moveTo>
                <a:lnTo>
                  <a:pt x="1829848" y="76200"/>
                </a:lnTo>
                <a:lnTo>
                  <a:pt x="1465283" y="165100"/>
                </a:lnTo>
                <a:lnTo>
                  <a:pt x="1415498" y="190500"/>
                </a:lnTo>
                <a:lnTo>
                  <a:pt x="1317787" y="215900"/>
                </a:lnTo>
                <a:lnTo>
                  <a:pt x="1269890" y="241300"/>
                </a:lnTo>
                <a:lnTo>
                  <a:pt x="1222650" y="254000"/>
                </a:lnTo>
                <a:lnTo>
                  <a:pt x="1176081" y="279400"/>
                </a:lnTo>
                <a:lnTo>
                  <a:pt x="1130198" y="292100"/>
                </a:lnTo>
                <a:lnTo>
                  <a:pt x="1085013" y="317500"/>
                </a:lnTo>
                <a:lnTo>
                  <a:pt x="1040541" y="330200"/>
                </a:lnTo>
                <a:lnTo>
                  <a:pt x="996796" y="355600"/>
                </a:lnTo>
                <a:lnTo>
                  <a:pt x="953791" y="381000"/>
                </a:lnTo>
                <a:lnTo>
                  <a:pt x="911541" y="393700"/>
                </a:lnTo>
                <a:lnTo>
                  <a:pt x="870060" y="419100"/>
                </a:lnTo>
                <a:lnTo>
                  <a:pt x="829361" y="444500"/>
                </a:lnTo>
                <a:lnTo>
                  <a:pt x="789458" y="469900"/>
                </a:lnTo>
                <a:lnTo>
                  <a:pt x="750366" y="495300"/>
                </a:lnTo>
                <a:lnTo>
                  <a:pt x="712098" y="520700"/>
                </a:lnTo>
                <a:lnTo>
                  <a:pt x="674668" y="546100"/>
                </a:lnTo>
                <a:lnTo>
                  <a:pt x="638089" y="571500"/>
                </a:lnTo>
                <a:lnTo>
                  <a:pt x="602377" y="596900"/>
                </a:lnTo>
                <a:lnTo>
                  <a:pt x="567545" y="622300"/>
                </a:lnTo>
                <a:lnTo>
                  <a:pt x="533606" y="647700"/>
                </a:lnTo>
                <a:lnTo>
                  <a:pt x="500574" y="673100"/>
                </a:lnTo>
                <a:lnTo>
                  <a:pt x="468465" y="698500"/>
                </a:lnTo>
                <a:lnTo>
                  <a:pt x="437290" y="723900"/>
                </a:lnTo>
                <a:lnTo>
                  <a:pt x="407066" y="762000"/>
                </a:lnTo>
                <a:lnTo>
                  <a:pt x="377804" y="787400"/>
                </a:lnTo>
                <a:lnTo>
                  <a:pt x="349519" y="812800"/>
                </a:lnTo>
                <a:lnTo>
                  <a:pt x="322226" y="850900"/>
                </a:lnTo>
                <a:lnTo>
                  <a:pt x="295937" y="876300"/>
                </a:lnTo>
                <a:lnTo>
                  <a:pt x="270668" y="901700"/>
                </a:lnTo>
                <a:lnTo>
                  <a:pt x="246431" y="939800"/>
                </a:lnTo>
                <a:lnTo>
                  <a:pt x="223241" y="965200"/>
                </a:lnTo>
                <a:lnTo>
                  <a:pt x="201111" y="1003300"/>
                </a:lnTo>
                <a:lnTo>
                  <a:pt x="180056" y="1028700"/>
                </a:lnTo>
                <a:lnTo>
                  <a:pt x="160089" y="1066800"/>
                </a:lnTo>
                <a:lnTo>
                  <a:pt x="141225" y="1104900"/>
                </a:lnTo>
                <a:lnTo>
                  <a:pt x="123477" y="1130300"/>
                </a:lnTo>
                <a:lnTo>
                  <a:pt x="106859" y="1168400"/>
                </a:lnTo>
                <a:lnTo>
                  <a:pt x="91385" y="1193800"/>
                </a:lnTo>
                <a:lnTo>
                  <a:pt x="77069" y="1231900"/>
                </a:lnTo>
                <a:lnTo>
                  <a:pt x="63926" y="1270000"/>
                </a:lnTo>
                <a:lnTo>
                  <a:pt x="51967" y="1308100"/>
                </a:lnTo>
                <a:lnTo>
                  <a:pt x="41209" y="1333500"/>
                </a:lnTo>
                <a:lnTo>
                  <a:pt x="31664" y="1371600"/>
                </a:lnTo>
                <a:lnTo>
                  <a:pt x="23347" y="1409700"/>
                </a:lnTo>
                <a:lnTo>
                  <a:pt x="16271" y="1447800"/>
                </a:lnTo>
                <a:lnTo>
                  <a:pt x="10450" y="1473200"/>
                </a:lnTo>
                <a:lnTo>
                  <a:pt x="5899" y="1511300"/>
                </a:lnTo>
                <a:lnTo>
                  <a:pt x="2631" y="1549400"/>
                </a:lnTo>
                <a:lnTo>
                  <a:pt x="660" y="1587500"/>
                </a:lnTo>
                <a:lnTo>
                  <a:pt x="0" y="1625600"/>
                </a:lnTo>
                <a:lnTo>
                  <a:pt x="660" y="1663700"/>
                </a:lnTo>
                <a:lnTo>
                  <a:pt x="2631" y="1701800"/>
                </a:lnTo>
                <a:lnTo>
                  <a:pt x="5899" y="1739900"/>
                </a:lnTo>
                <a:lnTo>
                  <a:pt x="10450" y="1765300"/>
                </a:lnTo>
                <a:lnTo>
                  <a:pt x="16271" y="1803400"/>
                </a:lnTo>
                <a:lnTo>
                  <a:pt x="23347" y="1841500"/>
                </a:lnTo>
                <a:lnTo>
                  <a:pt x="31664" y="1879600"/>
                </a:lnTo>
                <a:lnTo>
                  <a:pt x="41209" y="1917700"/>
                </a:lnTo>
                <a:lnTo>
                  <a:pt x="51967" y="1943100"/>
                </a:lnTo>
                <a:lnTo>
                  <a:pt x="63926" y="1981200"/>
                </a:lnTo>
                <a:lnTo>
                  <a:pt x="77069" y="2019300"/>
                </a:lnTo>
                <a:lnTo>
                  <a:pt x="91385" y="2044700"/>
                </a:lnTo>
                <a:lnTo>
                  <a:pt x="106859" y="2082800"/>
                </a:lnTo>
                <a:lnTo>
                  <a:pt x="123477" y="2120900"/>
                </a:lnTo>
                <a:lnTo>
                  <a:pt x="141225" y="2146300"/>
                </a:lnTo>
                <a:lnTo>
                  <a:pt x="160089" y="2184400"/>
                </a:lnTo>
                <a:lnTo>
                  <a:pt x="180056" y="2209800"/>
                </a:lnTo>
                <a:lnTo>
                  <a:pt x="201111" y="2247900"/>
                </a:lnTo>
                <a:lnTo>
                  <a:pt x="223241" y="2273300"/>
                </a:lnTo>
                <a:lnTo>
                  <a:pt x="246431" y="2311400"/>
                </a:lnTo>
                <a:lnTo>
                  <a:pt x="270668" y="2336800"/>
                </a:lnTo>
                <a:lnTo>
                  <a:pt x="295937" y="2374900"/>
                </a:lnTo>
                <a:lnTo>
                  <a:pt x="322226" y="2400300"/>
                </a:lnTo>
                <a:lnTo>
                  <a:pt x="349519" y="2438400"/>
                </a:lnTo>
                <a:lnTo>
                  <a:pt x="377804" y="2463800"/>
                </a:lnTo>
                <a:lnTo>
                  <a:pt x="407066" y="2489200"/>
                </a:lnTo>
                <a:lnTo>
                  <a:pt x="437290" y="2514600"/>
                </a:lnTo>
                <a:lnTo>
                  <a:pt x="468465" y="2552700"/>
                </a:lnTo>
                <a:lnTo>
                  <a:pt x="500574" y="2578100"/>
                </a:lnTo>
                <a:lnTo>
                  <a:pt x="533606" y="2603500"/>
                </a:lnTo>
                <a:lnTo>
                  <a:pt x="567545" y="2628900"/>
                </a:lnTo>
                <a:lnTo>
                  <a:pt x="602377" y="2654300"/>
                </a:lnTo>
                <a:lnTo>
                  <a:pt x="638089" y="2679700"/>
                </a:lnTo>
                <a:lnTo>
                  <a:pt x="674668" y="2705100"/>
                </a:lnTo>
                <a:lnTo>
                  <a:pt x="712098" y="2730500"/>
                </a:lnTo>
                <a:lnTo>
                  <a:pt x="750366" y="2755900"/>
                </a:lnTo>
                <a:lnTo>
                  <a:pt x="789458" y="2781300"/>
                </a:lnTo>
                <a:lnTo>
                  <a:pt x="829361" y="2806700"/>
                </a:lnTo>
                <a:lnTo>
                  <a:pt x="870060" y="2832100"/>
                </a:lnTo>
                <a:lnTo>
                  <a:pt x="911541" y="2857500"/>
                </a:lnTo>
                <a:lnTo>
                  <a:pt x="953791" y="2870200"/>
                </a:lnTo>
                <a:lnTo>
                  <a:pt x="996796" y="2895600"/>
                </a:lnTo>
                <a:lnTo>
                  <a:pt x="1040541" y="2921000"/>
                </a:lnTo>
                <a:lnTo>
                  <a:pt x="1085013" y="2933700"/>
                </a:lnTo>
                <a:lnTo>
                  <a:pt x="1130198" y="2959100"/>
                </a:lnTo>
                <a:lnTo>
                  <a:pt x="1176081" y="2971800"/>
                </a:lnTo>
                <a:lnTo>
                  <a:pt x="1222650" y="2997200"/>
                </a:lnTo>
                <a:lnTo>
                  <a:pt x="1269890" y="3009900"/>
                </a:lnTo>
                <a:lnTo>
                  <a:pt x="1317787" y="3035300"/>
                </a:lnTo>
                <a:lnTo>
                  <a:pt x="1465283" y="3073400"/>
                </a:lnTo>
                <a:lnTo>
                  <a:pt x="1515671" y="3098800"/>
                </a:lnTo>
                <a:lnTo>
                  <a:pt x="1829848" y="3175000"/>
                </a:lnTo>
                <a:lnTo>
                  <a:pt x="3426754" y="3175000"/>
                </a:lnTo>
                <a:lnTo>
                  <a:pt x="3740919" y="3098800"/>
                </a:lnTo>
                <a:lnTo>
                  <a:pt x="3791304" y="3073400"/>
                </a:lnTo>
                <a:lnTo>
                  <a:pt x="3938796" y="3035300"/>
                </a:lnTo>
                <a:lnTo>
                  <a:pt x="3986692" y="3009900"/>
                </a:lnTo>
                <a:lnTo>
                  <a:pt x="4033931" y="2997200"/>
                </a:lnTo>
                <a:lnTo>
                  <a:pt x="4080499" y="2971800"/>
                </a:lnTo>
                <a:lnTo>
                  <a:pt x="4126382" y="2959100"/>
                </a:lnTo>
                <a:lnTo>
                  <a:pt x="4171566" y="2933700"/>
                </a:lnTo>
                <a:lnTo>
                  <a:pt x="4216038" y="2921000"/>
                </a:lnTo>
                <a:lnTo>
                  <a:pt x="4302786" y="2870200"/>
                </a:lnTo>
                <a:lnTo>
                  <a:pt x="4345036" y="2857500"/>
                </a:lnTo>
                <a:lnTo>
                  <a:pt x="4386517" y="2832100"/>
                </a:lnTo>
                <a:lnTo>
                  <a:pt x="4427216" y="2806700"/>
                </a:lnTo>
                <a:lnTo>
                  <a:pt x="4467118" y="2781300"/>
                </a:lnTo>
                <a:lnTo>
                  <a:pt x="4506211" y="2755900"/>
                </a:lnTo>
                <a:lnTo>
                  <a:pt x="4544479" y="2730500"/>
                </a:lnTo>
                <a:lnTo>
                  <a:pt x="4581909" y="2705100"/>
                </a:lnTo>
                <a:lnTo>
                  <a:pt x="4618488" y="2679700"/>
                </a:lnTo>
                <a:lnTo>
                  <a:pt x="4654200" y="2654300"/>
                </a:lnTo>
                <a:lnTo>
                  <a:pt x="4689033" y="2628900"/>
                </a:lnTo>
                <a:lnTo>
                  <a:pt x="4722972" y="2603500"/>
                </a:lnTo>
                <a:lnTo>
                  <a:pt x="4756004" y="2578100"/>
                </a:lnTo>
                <a:lnTo>
                  <a:pt x="4788114" y="2552700"/>
                </a:lnTo>
                <a:lnTo>
                  <a:pt x="4819289" y="2514600"/>
                </a:lnTo>
                <a:lnTo>
                  <a:pt x="4849514" y="2489200"/>
                </a:lnTo>
                <a:lnTo>
                  <a:pt x="4878777" y="2463800"/>
                </a:lnTo>
                <a:lnTo>
                  <a:pt x="4907062" y="2438400"/>
                </a:lnTo>
                <a:lnTo>
                  <a:pt x="4934356" y="2400300"/>
                </a:lnTo>
                <a:lnTo>
                  <a:pt x="4960645" y="2374900"/>
                </a:lnTo>
                <a:lnTo>
                  <a:pt x="4985915" y="2336800"/>
                </a:lnTo>
                <a:lnTo>
                  <a:pt x="5010153" y="2311400"/>
                </a:lnTo>
                <a:lnTo>
                  <a:pt x="5033344" y="2273300"/>
                </a:lnTo>
                <a:lnTo>
                  <a:pt x="5055474" y="2247900"/>
                </a:lnTo>
                <a:lnTo>
                  <a:pt x="5076529" y="2209800"/>
                </a:lnTo>
                <a:lnTo>
                  <a:pt x="5096497" y="2184400"/>
                </a:lnTo>
                <a:lnTo>
                  <a:pt x="5115362" y="2146300"/>
                </a:lnTo>
                <a:lnTo>
                  <a:pt x="5133110" y="2120900"/>
                </a:lnTo>
                <a:lnTo>
                  <a:pt x="5149729" y="2082800"/>
                </a:lnTo>
                <a:lnTo>
                  <a:pt x="5165203" y="2044700"/>
                </a:lnTo>
                <a:lnTo>
                  <a:pt x="5179520" y="2019300"/>
                </a:lnTo>
                <a:lnTo>
                  <a:pt x="5192664" y="1981200"/>
                </a:lnTo>
                <a:lnTo>
                  <a:pt x="5204623" y="1943100"/>
                </a:lnTo>
                <a:lnTo>
                  <a:pt x="5215382" y="1917700"/>
                </a:lnTo>
                <a:lnTo>
                  <a:pt x="5224927" y="1879600"/>
                </a:lnTo>
                <a:lnTo>
                  <a:pt x="5233245" y="1841500"/>
                </a:lnTo>
                <a:lnTo>
                  <a:pt x="5240321" y="1803400"/>
                </a:lnTo>
                <a:lnTo>
                  <a:pt x="5246142" y="1765300"/>
                </a:lnTo>
                <a:lnTo>
                  <a:pt x="5250693" y="1739900"/>
                </a:lnTo>
                <a:lnTo>
                  <a:pt x="5253962" y="1701800"/>
                </a:lnTo>
                <a:lnTo>
                  <a:pt x="5255933" y="1663700"/>
                </a:lnTo>
                <a:lnTo>
                  <a:pt x="5256593" y="1625600"/>
                </a:lnTo>
                <a:lnTo>
                  <a:pt x="5255933" y="1587500"/>
                </a:lnTo>
                <a:lnTo>
                  <a:pt x="5253962" y="1549400"/>
                </a:lnTo>
                <a:lnTo>
                  <a:pt x="5250693" y="1511300"/>
                </a:lnTo>
                <a:lnTo>
                  <a:pt x="5246142" y="1473200"/>
                </a:lnTo>
                <a:lnTo>
                  <a:pt x="5240321" y="1447800"/>
                </a:lnTo>
                <a:lnTo>
                  <a:pt x="5233245" y="1409700"/>
                </a:lnTo>
                <a:lnTo>
                  <a:pt x="5224927" y="1371600"/>
                </a:lnTo>
                <a:lnTo>
                  <a:pt x="5215382" y="1333500"/>
                </a:lnTo>
                <a:lnTo>
                  <a:pt x="5204623" y="1308100"/>
                </a:lnTo>
                <a:lnTo>
                  <a:pt x="5192664" y="1270000"/>
                </a:lnTo>
                <a:lnTo>
                  <a:pt x="5179520" y="1231900"/>
                </a:lnTo>
                <a:lnTo>
                  <a:pt x="5165203" y="1193800"/>
                </a:lnTo>
                <a:lnTo>
                  <a:pt x="5149729" y="1168400"/>
                </a:lnTo>
                <a:lnTo>
                  <a:pt x="5133110" y="1130300"/>
                </a:lnTo>
                <a:lnTo>
                  <a:pt x="5115362" y="1104900"/>
                </a:lnTo>
                <a:lnTo>
                  <a:pt x="5096497" y="1066800"/>
                </a:lnTo>
                <a:lnTo>
                  <a:pt x="5076529" y="1028700"/>
                </a:lnTo>
                <a:lnTo>
                  <a:pt x="5055474" y="1003300"/>
                </a:lnTo>
                <a:lnTo>
                  <a:pt x="5033344" y="965200"/>
                </a:lnTo>
                <a:lnTo>
                  <a:pt x="5010153" y="939800"/>
                </a:lnTo>
                <a:lnTo>
                  <a:pt x="4985915" y="901700"/>
                </a:lnTo>
                <a:lnTo>
                  <a:pt x="4960645" y="876300"/>
                </a:lnTo>
                <a:lnTo>
                  <a:pt x="4934356" y="850900"/>
                </a:lnTo>
                <a:lnTo>
                  <a:pt x="4907062" y="812800"/>
                </a:lnTo>
                <a:lnTo>
                  <a:pt x="4878777" y="787400"/>
                </a:lnTo>
                <a:lnTo>
                  <a:pt x="4849514" y="762000"/>
                </a:lnTo>
                <a:lnTo>
                  <a:pt x="4819289" y="723900"/>
                </a:lnTo>
                <a:lnTo>
                  <a:pt x="4788114" y="698500"/>
                </a:lnTo>
                <a:lnTo>
                  <a:pt x="4756004" y="673100"/>
                </a:lnTo>
                <a:lnTo>
                  <a:pt x="4722972" y="647700"/>
                </a:lnTo>
                <a:lnTo>
                  <a:pt x="4689033" y="622300"/>
                </a:lnTo>
                <a:lnTo>
                  <a:pt x="4654200" y="596900"/>
                </a:lnTo>
                <a:lnTo>
                  <a:pt x="4618488" y="571500"/>
                </a:lnTo>
                <a:lnTo>
                  <a:pt x="4581909" y="546100"/>
                </a:lnTo>
                <a:lnTo>
                  <a:pt x="4544479" y="520700"/>
                </a:lnTo>
                <a:lnTo>
                  <a:pt x="4506211" y="495300"/>
                </a:lnTo>
                <a:lnTo>
                  <a:pt x="4467118" y="469900"/>
                </a:lnTo>
                <a:lnTo>
                  <a:pt x="4427216" y="444500"/>
                </a:lnTo>
                <a:lnTo>
                  <a:pt x="4386517" y="419100"/>
                </a:lnTo>
                <a:lnTo>
                  <a:pt x="4345036" y="393700"/>
                </a:lnTo>
                <a:lnTo>
                  <a:pt x="4302786" y="381000"/>
                </a:lnTo>
                <a:lnTo>
                  <a:pt x="4216038" y="330200"/>
                </a:lnTo>
                <a:lnTo>
                  <a:pt x="4171566" y="317500"/>
                </a:lnTo>
                <a:lnTo>
                  <a:pt x="4126382" y="292100"/>
                </a:lnTo>
                <a:lnTo>
                  <a:pt x="4080499" y="279400"/>
                </a:lnTo>
                <a:lnTo>
                  <a:pt x="4033931" y="254000"/>
                </a:lnTo>
                <a:lnTo>
                  <a:pt x="3986692" y="241300"/>
                </a:lnTo>
                <a:lnTo>
                  <a:pt x="3938796" y="215900"/>
                </a:lnTo>
                <a:lnTo>
                  <a:pt x="3841088" y="190500"/>
                </a:lnTo>
                <a:lnTo>
                  <a:pt x="3791304" y="165100"/>
                </a:lnTo>
                <a:lnTo>
                  <a:pt x="3426754" y="76200"/>
                </a:lnTo>
                <a:close/>
              </a:path>
              <a:path w="5257165" h="3238500">
                <a:moveTo>
                  <a:pt x="3207044" y="38100"/>
                </a:moveTo>
                <a:lnTo>
                  <a:pt x="2049569" y="38100"/>
                </a:lnTo>
                <a:lnTo>
                  <a:pt x="1884057" y="76200"/>
                </a:lnTo>
                <a:lnTo>
                  <a:pt x="3372548" y="76200"/>
                </a:lnTo>
                <a:lnTo>
                  <a:pt x="3207044" y="38100"/>
                </a:lnTo>
                <a:close/>
              </a:path>
              <a:path w="5257165" h="3238500">
                <a:moveTo>
                  <a:pt x="3094443" y="25400"/>
                </a:moveTo>
                <a:lnTo>
                  <a:pt x="2162177" y="25400"/>
                </a:lnTo>
                <a:lnTo>
                  <a:pt x="2105656" y="38100"/>
                </a:lnTo>
                <a:lnTo>
                  <a:pt x="3150961" y="38100"/>
                </a:lnTo>
                <a:lnTo>
                  <a:pt x="3094443" y="25400"/>
                </a:lnTo>
                <a:close/>
              </a:path>
              <a:path w="5257165" h="3238500">
                <a:moveTo>
                  <a:pt x="2980160" y="12700"/>
                </a:moveTo>
                <a:lnTo>
                  <a:pt x="2276469" y="12700"/>
                </a:lnTo>
                <a:lnTo>
                  <a:pt x="2219120" y="25400"/>
                </a:lnTo>
                <a:lnTo>
                  <a:pt x="3037505" y="25400"/>
                </a:lnTo>
                <a:lnTo>
                  <a:pt x="2980160" y="12700"/>
                </a:lnTo>
                <a:close/>
              </a:path>
              <a:path w="5257165" h="3238500">
                <a:moveTo>
                  <a:pt x="2746991" y="0"/>
                </a:moveTo>
                <a:lnTo>
                  <a:pt x="2509655" y="0"/>
                </a:lnTo>
                <a:lnTo>
                  <a:pt x="2450818" y="12700"/>
                </a:lnTo>
                <a:lnTo>
                  <a:pt x="2805824" y="12700"/>
                </a:lnTo>
                <a:lnTo>
                  <a:pt x="274699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4920" y="1236533"/>
            <a:ext cx="5257165" cy="3240405"/>
          </a:xfrm>
          <a:custGeom>
            <a:avLst/>
            <a:gdLst/>
            <a:ahLst/>
            <a:cxnLst/>
            <a:rect l="l" t="t" r="r" b="b"/>
            <a:pathLst>
              <a:path w="5257165" h="3240404">
                <a:moveTo>
                  <a:pt x="0" y="1620265"/>
                </a:moveTo>
                <a:lnTo>
                  <a:pt x="2631" y="1547110"/>
                </a:lnTo>
                <a:lnTo>
                  <a:pt x="10450" y="1474786"/>
                </a:lnTo>
                <a:lnTo>
                  <a:pt x="23347" y="1403362"/>
                </a:lnTo>
                <a:lnTo>
                  <a:pt x="41209" y="1332907"/>
                </a:lnTo>
                <a:lnTo>
                  <a:pt x="63926" y="1263489"/>
                </a:lnTo>
                <a:lnTo>
                  <a:pt x="91385" y="1195177"/>
                </a:lnTo>
                <a:lnTo>
                  <a:pt x="123477" y="1128040"/>
                </a:lnTo>
                <a:lnTo>
                  <a:pt x="160089" y="1062147"/>
                </a:lnTo>
                <a:lnTo>
                  <a:pt x="180056" y="1029687"/>
                </a:lnTo>
                <a:lnTo>
                  <a:pt x="201111" y="997565"/>
                </a:lnTo>
                <a:lnTo>
                  <a:pt x="223241" y="965787"/>
                </a:lnTo>
                <a:lnTo>
                  <a:pt x="246431" y="934363"/>
                </a:lnTo>
                <a:lnTo>
                  <a:pt x="270668" y="903301"/>
                </a:lnTo>
                <a:lnTo>
                  <a:pt x="295937" y="872611"/>
                </a:lnTo>
                <a:lnTo>
                  <a:pt x="322226" y="842299"/>
                </a:lnTo>
                <a:lnTo>
                  <a:pt x="349519" y="812376"/>
                </a:lnTo>
                <a:lnTo>
                  <a:pt x="377804" y="782849"/>
                </a:lnTo>
                <a:lnTo>
                  <a:pt x="407066" y="753727"/>
                </a:lnTo>
                <a:lnTo>
                  <a:pt x="437290" y="725019"/>
                </a:lnTo>
                <a:lnTo>
                  <a:pt x="468465" y="696733"/>
                </a:lnTo>
                <a:lnTo>
                  <a:pt x="500574" y="668879"/>
                </a:lnTo>
                <a:lnTo>
                  <a:pt x="533606" y="641463"/>
                </a:lnTo>
                <a:lnTo>
                  <a:pt x="567545" y="614496"/>
                </a:lnTo>
                <a:lnTo>
                  <a:pt x="602377" y="587985"/>
                </a:lnTo>
                <a:lnTo>
                  <a:pt x="638089" y="561939"/>
                </a:lnTo>
                <a:lnTo>
                  <a:pt x="674668" y="536368"/>
                </a:lnTo>
                <a:lnTo>
                  <a:pt x="712098" y="511278"/>
                </a:lnTo>
                <a:lnTo>
                  <a:pt x="750366" y="486679"/>
                </a:lnTo>
                <a:lnTo>
                  <a:pt x="789458" y="462580"/>
                </a:lnTo>
                <a:lnTo>
                  <a:pt x="829361" y="438989"/>
                </a:lnTo>
                <a:lnTo>
                  <a:pt x="870060" y="415914"/>
                </a:lnTo>
                <a:lnTo>
                  <a:pt x="911541" y="393365"/>
                </a:lnTo>
                <a:lnTo>
                  <a:pt x="953791" y="371350"/>
                </a:lnTo>
                <a:lnTo>
                  <a:pt x="996796" y="349876"/>
                </a:lnTo>
                <a:lnTo>
                  <a:pt x="1040541" y="328954"/>
                </a:lnTo>
                <a:lnTo>
                  <a:pt x="1085013" y="308591"/>
                </a:lnTo>
                <a:lnTo>
                  <a:pt x="1130198" y="288797"/>
                </a:lnTo>
                <a:lnTo>
                  <a:pt x="1176081" y="269578"/>
                </a:lnTo>
                <a:lnTo>
                  <a:pt x="1222650" y="250946"/>
                </a:lnTo>
                <a:lnTo>
                  <a:pt x="1269890" y="232907"/>
                </a:lnTo>
                <a:lnTo>
                  <a:pt x="1317787" y="215470"/>
                </a:lnTo>
                <a:lnTo>
                  <a:pt x="1366328" y="198644"/>
                </a:lnTo>
                <a:lnTo>
                  <a:pt x="1415498" y="182438"/>
                </a:lnTo>
                <a:lnTo>
                  <a:pt x="1465283" y="166860"/>
                </a:lnTo>
                <a:lnTo>
                  <a:pt x="1515671" y="151919"/>
                </a:lnTo>
                <a:lnTo>
                  <a:pt x="1566645" y="137622"/>
                </a:lnTo>
                <a:lnTo>
                  <a:pt x="1618194" y="123980"/>
                </a:lnTo>
                <a:lnTo>
                  <a:pt x="1670302" y="111000"/>
                </a:lnTo>
                <a:lnTo>
                  <a:pt x="1722957" y="98691"/>
                </a:lnTo>
                <a:lnTo>
                  <a:pt x="1776143" y="87062"/>
                </a:lnTo>
                <a:lnTo>
                  <a:pt x="1829848" y="76121"/>
                </a:lnTo>
                <a:lnTo>
                  <a:pt x="1884057" y="65876"/>
                </a:lnTo>
                <a:lnTo>
                  <a:pt x="1938756" y="56337"/>
                </a:lnTo>
                <a:lnTo>
                  <a:pt x="1993931" y="47511"/>
                </a:lnTo>
                <a:lnTo>
                  <a:pt x="2049569" y="39409"/>
                </a:lnTo>
                <a:lnTo>
                  <a:pt x="2105656" y="32037"/>
                </a:lnTo>
                <a:lnTo>
                  <a:pt x="2162177" y="25404"/>
                </a:lnTo>
                <a:lnTo>
                  <a:pt x="2219120" y="19520"/>
                </a:lnTo>
                <a:lnTo>
                  <a:pt x="2276469" y="14393"/>
                </a:lnTo>
                <a:lnTo>
                  <a:pt x="2334211" y="10030"/>
                </a:lnTo>
                <a:lnTo>
                  <a:pt x="2392332" y="6442"/>
                </a:lnTo>
                <a:lnTo>
                  <a:pt x="2450818" y="3636"/>
                </a:lnTo>
                <a:lnTo>
                  <a:pt x="2509655" y="1622"/>
                </a:lnTo>
                <a:lnTo>
                  <a:pt x="2568830" y="406"/>
                </a:lnTo>
                <a:lnTo>
                  <a:pt x="2628328" y="0"/>
                </a:lnTo>
                <a:lnTo>
                  <a:pt x="2687821" y="406"/>
                </a:lnTo>
                <a:lnTo>
                  <a:pt x="2746991" y="1622"/>
                </a:lnTo>
                <a:lnTo>
                  <a:pt x="2805824" y="3636"/>
                </a:lnTo>
                <a:lnTo>
                  <a:pt x="2864305" y="6442"/>
                </a:lnTo>
                <a:lnTo>
                  <a:pt x="2922422" y="10030"/>
                </a:lnTo>
                <a:lnTo>
                  <a:pt x="2980160" y="14393"/>
                </a:lnTo>
                <a:lnTo>
                  <a:pt x="3037505" y="19520"/>
                </a:lnTo>
                <a:lnTo>
                  <a:pt x="3094443" y="25404"/>
                </a:lnTo>
                <a:lnTo>
                  <a:pt x="3150961" y="32037"/>
                </a:lnTo>
                <a:lnTo>
                  <a:pt x="3207044" y="39409"/>
                </a:lnTo>
                <a:lnTo>
                  <a:pt x="3262679" y="47511"/>
                </a:lnTo>
                <a:lnTo>
                  <a:pt x="3317852" y="56337"/>
                </a:lnTo>
                <a:lnTo>
                  <a:pt x="3372548" y="65876"/>
                </a:lnTo>
                <a:lnTo>
                  <a:pt x="3426754" y="76121"/>
                </a:lnTo>
                <a:lnTo>
                  <a:pt x="3480456" y="87062"/>
                </a:lnTo>
                <a:lnTo>
                  <a:pt x="3533641" y="98691"/>
                </a:lnTo>
                <a:lnTo>
                  <a:pt x="3586293" y="111000"/>
                </a:lnTo>
                <a:lnTo>
                  <a:pt x="3638399" y="123980"/>
                </a:lnTo>
                <a:lnTo>
                  <a:pt x="3689946" y="137622"/>
                </a:lnTo>
                <a:lnTo>
                  <a:pt x="3740919" y="151919"/>
                </a:lnTo>
                <a:lnTo>
                  <a:pt x="3791304" y="166860"/>
                </a:lnTo>
                <a:lnTo>
                  <a:pt x="3841088" y="182438"/>
                </a:lnTo>
                <a:lnTo>
                  <a:pt x="3890257" y="198644"/>
                </a:lnTo>
                <a:lnTo>
                  <a:pt x="3938796" y="215470"/>
                </a:lnTo>
                <a:lnTo>
                  <a:pt x="3986692" y="232907"/>
                </a:lnTo>
                <a:lnTo>
                  <a:pt x="4033931" y="250946"/>
                </a:lnTo>
                <a:lnTo>
                  <a:pt x="4080499" y="269578"/>
                </a:lnTo>
                <a:lnTo>
                  <a:pt x="4126382" y="288797"/>
                </a:lnTo>
                <a:lnTo>
                  <a:pt x="4171566" y="308591"/>
                </a:lnTo>
                <a:lnTo>
                  <a:pt x="4216038" y="328954"/>
                </a:lnTo>
                <a:lnTo>
                  <a:pt x="4259782" y="349876"/>
                </a:lnTo>
                <a:lnTo>
                  <a:pt x="4302786" y="371350"/>
                </a:lnTo>
                <a:lnTo>
                  <a:pt x="4345036" y="393365"/>
                </a:lnTo>
                <a:lnTo>
                  <a:pt x="4386517" y="415914"/>
                </a:lnTo>
                <a:lnTo>
                  <a:pt x="4427216" y="438989"/>
                </a:lnTo>
                <a:lnTo>
                  <a:pt x="4467118" y="462580"/>
                </a:lnTo>
                <a:lnTo>
                  <a:pt x="4506211" y="486679"/>
                </a:lnTo>
                <a:lnTo>
                  <a:pt x="4544479" y="511278"/>
                </a:lnTo>
                <a:lnTo>
                  <a:pt x="4581909" y="536368"/>
                </a:lnTo>
                <a:lnTo>
                  <a:pt x="4618488" y="561939"/>
                </a:lnTo>
                <a:lnTo>
                  <a:pt x="4654200" y="587985"/>
                </a:lnTo>
                <a:lnTo>
                  <a:pt x="4689033" y="614496"/>
                </a:lnTo>
                <a:lnTo>
                  <a:pt x="4722972" y="641463"/>
                </a:lnTo>
                <a:lnTo>
                  <a:pt x="4756004" y="668879"/>
                </a:lnTo>
                <a:lnTo>
                  <a:pt x="4788114" y="696733"/>
                </a:lnTo>
                <a:lnTo>
                  <a:pt x="4819289" y="725019"/>
                </a:lnTo>
                <a:lnTo>
                  <a:pt x="4849514" y="753727"/>
                </a:lnTo>
                <a:lnTo>
                  <a:pt x="4878777" y="782849"/>
                </a:lnTo>
                <a:lnTo>
                  <a:pt x="4907062" y="812376"/>
                </a:lnTo>
                <a:lnTo>
                  <a:pt x="4934356" y="842299"/>
                </a:lnTo>
                <a:lnTo>
                  <a:pt x="4960645" y="872611"/>
                </a:lnTo>
                <a:lnTo>
                  <a:pt x="4985915" y="903301"/>
                </a:lnTo>
                <a:lnTo>
                  <a:pt x="5010153" y="934363"/>
                </a:lnTo>
                <a:lnTo>
                  <a:pt x="5033344" y="965787"/>
                </a:lnTo>
                <a:lnTo>
                  <a:pt x="5055474" y="997565"/>
                </a:lnTo>
                <a:lnTo>
                  <a:pt x="5076529" y="1029687"/>
                </a:lnTo>
                <a:lnTo>
                  <a:pt x="5096497" y="1062147"/>
                </a:lnTo>
                <a:lnTo>
                  <a:pt x="5133110" y="1128040"/>
                </a:lnTo>
                <a:lnTo>
                  <a:pt x="5165203" y="1195177"/>
                </a:lnTo>
                <a:lnTo>
                  <a:pt x="5192664" y="1263489"/>
                </a:lnTo>
                <a:lnTo>
                  <a:pt x="5215382" y="1332907"/>
                </a:lnTo>
                <a:lnTo>
                  <a:pt x="5233245" y="1403362"/>
                </a:lnTo>
                <a:lnTo>
                  <a:pt x="5246142" y="1474786"/>
                </a:lnTo>
                <a:lnTo>
                  <a:pt x="5253962" y="1547110"/>
                </a:lnTo>
                <a:lnTo>
                  <a:pt x="5256593" y="1620265"/>
                </a:lnTo>
                <a:lnTo>
                  <a:pt x="5255933" y="1656938"/>
                </a:lnTo>
                <a:lnTo>
                  <a:pt x="5253962" y="1693411"/>
                </a:lnTo>
                <a:lnTo>
                  <a:pt x="5246142" y="1765726"/>
                </a:lnTo>
                <a:lnTo>
                  <a:pt x="5233245" y="1837140"/>
                </a:lnTo>
                <a:lnTo>
                  <a:pt x="5215382" y="1907587"/>
                </a:lnTo>
                <a:lnTo>
                  <a:pt x="5192664" y="1976997"/>
                </a:lnTo>
                <a:lnTo>
                  <a:pt x="5165203" y="2045301"/>
                </a:lnTo>
                <a:lnTo>
                  <a:pt x="5133110" y="2112431"/>
                </a:lnTo>
                <a:lnTo>
                  <a:pt x="5096497" y="2178318"/>
                </a:lnTo>
                <a:lnTo>
                  <a:pt x="5076529" y="2210774"/>
                </a:lnTo>
                <a:lnTo>
                  <a:pt x="5055474" y="2242894"/>
                </a:lnTo>
                <a:lnTo>
                  <a:pt x="5033344" y="2274668"/>
                </a:lnTo>
                <a:lnTo>
                  <a:pt x="5010153" y="2306090"/>
                </a:lnTo>
                <a:lnTo>
                  <a:pt x="4985915" y="2337149"/>
                </a:lnTo>
                <a:lnTo>
                  <a:pt x="4960645" y="2367837"/>
                </a:lnTo>
                <a:lnTo>
                  <a:pt x="4934356" y="2398146"/>
                </a:lnTo>
                <a:lnTo>
                  <a:pt x="4907062" y="2428067"/>
                </a:lnTo>
                <a:lnTo>
                  <a:pt x="4878777" y="2457591"/>
                </a:lnTo>
                <a:lnTo>
                  <a:pt x="4849514" y="2486711"/>
                </a:lnTo>
                <a:lnTo>
                  <a:pt x="4819289" y="2515417"/>
                </a:lnTo>
                <a:lnTo>
                  <a:pt x="4788114" y="2543700"/>
                </a:lnTo>
                <a:lnTo>
                  <a:pt x="4756004" y="2571553"/>
                </a:lnTo>
                <a:lnTo>
                  <a:pt x="4722972" y="2598967"/>
                </a:lnTo>
                <a:lnTo>
                  <a:pt x="4689033" y="2625932"/>
                </a:lnTo>
                <a:lnTo>
                  <a:pt x="4654200" y="2652441"/>
                </a:lnTo>
                <a:lnTo>
                  <a:pt x="4618488" y="2678485"/>
                </a:lnTo>
                <a:lnTo>
                  <a:pt x="4581909" y="2704056"/>
                </a:lnTo>
                <a:lnTo>
                  <a:pt x="4544479" y="2729144"/>
                </a:lnTo>
                <a:lnTo>
                  <a:pt x="4506211" y="2753741"/>
                </a:lnTo>
                <a:lnTo>
                  <a:pt x="4467118" y="2777839"/>
                </a:lnTo>
                <a:lnTo>
                  <a:pt x="4427216" y="2801429"/>
                </a:lnTo>
                <a:lnTo>
                  <a:pt x="4386517" y="2824502"/>
                </a:lnTo>
                <a:lnTo>
                  <a:pt x="4345036" y="2847051"/>
                </a:lnTo>
                <a:lnTo>
                  <a:pt x="4302786" y="2869065"/>
                </a:lnTo>
                <a:lnTo>
                  <a:pt x="4259782" y="2890537"/>
                </a:lnTo>
                <a:lnTo>
                  <a:pt x="4216038" y="2911459"/>
                </a:lnTo>
                <a:lnTo>
                  <a:pt x="4171566" y="2931821"/>
                </a:lnTo>
                <a:lnTo>
                  <a:pt x="4126382" y="2951615"/>
                </a:lnTo>
                <a:lnTo>
                  <a:pt x="4080499" y="2970832"/>
                </a:lnTo>
                <a:lnTo>
                  <a:pt x="4033931" y="2989464"/>
                </a:lnTo>
                <a:lnTo>
                  <a:pt x="3986692" y="3007503"/>
                </a:lnTo>
                <a:lnTo>
                  <a:pt x="3938796" y="3024939"/>
                </a:lnTo>
                <a:lnTo>
                  <a:pt x="3890257" y="3041764"/>
                </a:lnTo>
                <a:lnTo>
                  <a:pt x="3841088" y="3057969"/>
                </a:lnTo>
                <a:lnTo>
                  <a:pt x="3791304" y="3073547"/>
                </a:lnTo>
                <a:lnTo>
                  <a:pt x="3740919" y="3088488"/>
                </a:lnTo>
                <a:lnTo>
                  <a:pt x="3689946" y="3102784"/>
                </a:lnTo>
                <a:lnTo>
                  <a:pt x="3638399" y="3116426"/>
                </a:lnTo>
                <a:lnTo>
                  <a:pt x="3586293" y="3129405"/>
                </a:lnTo>
                <a:lnTo>
                  <a:pt x="3533641" y="3141714"/>
                </a:lnTo>
                <a:lnTo>
                  <a:pt x="3480456" y="3153343"/>
                </a:lnTo>
                <a:lnTo>
                  <a:pt x="3426754" y="3164284"/>
                </a:lnTo>
                <a:lnTo>
                  <a:pt x="3372548" y="3174529"/>
                </a:lnTo>
                <a:lnTo>
                  <a:pt x="3317852" y="3184068"/>
                </a:lnTo>
                <a:lnTo>
                  <a:pt x="3262679" y="3192893"/>
                </a:lnTo>
                <a:lnTo>
                  <a:pt x="3207044" y="3200996"/>
                </a:lnTo>
                <a:lnTo>
                  <a:pt x="3150961" y="3208368"/>
                </a:lnTo>
                <a:lnTo>
                  <a:pt x="3094443" y="3215000"/>
                </a:lnTo>
                <a:lnTo>
                  <a:pt x="3037505" y="3220884"/>
                </a:lnTo>
                <a:lnTo>
                  <a:pt x="2980160" y="3226012"/>
                </a:lnTo>
                <a:lnTo>
                  <a:pt x="2922422" y="3230374"/>
                </a:lnTo>
                <a:lnTo>
                  <a:pt x="2864305" y="3233962"/>
                </a:lnTo>
                <a:lnTo>
                  <a:pt x="2805824" y="3236768"/>
                </a:lnTo>
                <a:lnTo>
                  <a:pt x="2746991" y="3238782"/>
                </a:lnTo>
                <a:lnTo>
                  <a:pt x="2687821" y="3239998"/>
                </a:lnTo>
                <a:lnTo>
                  <a:pt x="2628328" y="3240404"/>
                </a:lnTo>
                <a:lnTo>
                  <a:pt x="2568830" y="3239998"/>
                </a:lnTo>
                <a:lnTo>
                  <a:pt x="2509655" y="3238782"/>
                </a:lnTo>
                <a:lnTo>
                  <a:pt x="2450818" y="3236768"/>
                </a:lnTo>
                <a:lnTo>
                  <a:pt x="2392332" y="3233962"/>
                </a:lnTo>
                <a:lnTo>
                  <a:pt x="2334211" y="3230374"/>
                </a:lnTo>
                <a:lnTo>
                  <a:pt x="2276469" y="3226012"/>
                </a:lnTo>
                <a:lnTo>
                  <a:pt x="2219120" y="3220884"/>
                </a:lnTo>
                <a:lnTo>
                  <a:pt x="2162177" y="3215000"/>
                </a:lnTo>
                <a:lnTo>
                  <a:pt x="2105656" y="3208368"/>
                </a:lnTo>
                <a:lnTo>
                  <a:pt x="2049569" y="3200996"/>
                </a:lnTo>
                <a:lnTo>
                  <a:pt x="1993931" y="3192893"/>
                </a:lnTo>
                <a:lnTo>
                  <a:pt x="1938756" y="3184068"/>
                </a:lnTo>
                <a:lnTo>
                  <a:pt x="1884057" y="3174529"/>
                </a:lnTo>
                <a:lnTo>
                  <a:pt x="1829848" y="3164284"/>
                </a:lnTo>
                <a:lnTo>
                  <a:pt x="1776143" y="3153343"/>
                </a:lnTo>
                <a:lnTo>
                  <a:pt x="1722957" y="3141714"/>
                </a:lnTo>
                <a:lnTo>
                  <a:pt x="1670302" y="3129405"/>
                </a:lnTo>
                <a:lnTo>
                  <a:pt x="1618194" y="3116426"/>
                </a:lnTo>
                <a:lnTo>
                  <a:pt x="1566645" y="3102784"/>
                </a:lnTo>
                <a:lnTo>
                  <a:pt x="1515671" y="3088488"/>
                </a:lnTo>
                <a:lnTo>
                  <a:pt x="1465283" y="3073547"/>
                </a:lnTo>
                <a:lnTo>
                  <a:pt x="1415498" y="3057969"/>
                </a:lnTo>
                <a:lnTo>
                  <a:pt x="1366328" y="3041764"/>
                </a:lnTo>
                <a:lnTo>
                  <a:pt x="1317787" y="3024939"/>
                </a:lnTo>
                <a:lnTo>
                  <a:pt x="1269890" y="3007503"/>
                </a:lnTo>
                <a:lnTo>
                  <a:pt x="1222650" y="2989464"/>
                </a:lnTo>
                <a:lnTo>
                  <a:pt x="1176081" y="2970832"/>
                </a:lnTo>
                <a:lnTo>
                  <a:pt x="1130198" y="2951615"/>
                </a:lnTo>
                <a:lnTo>
                  <a:pt x="1085013" y="2931821"/>
                </a:lnTo>
                <a:lnTo>
                  <a:pt x="1040541" y="2911459"/>
                </a:lnTo>
                <a:lnTo>
                  <a:pt x="996796" y="2890537"/>
                </a:lnTo>
                <a:lnTo>
                  <a:pt x="953791" y="2869065"/>
                </a:lnTo>
                <a:lnTo>
                  <a:pt x="911541" y="2847051"/>
                </a:lnTo>
                <a:lnTo>
                  <a:pt x="870060" y="2824502"/>
                </a:lnTo>
                <a:lnTo>
                  <a:pt x="829361" y="2801429"/>
                </a:lnTo>
                <a:lnTo>
                  <a:pt x="789458" y="2777839"/>
                </a:lnTo>
                <a:lnTo>
                  <a:pt x="750366" y="2753741"/>
                </a:lnTo>
                <a:lnTo>
                  <a:pt x="712098" y="2729144"/>
                </a:lnTo>
                <a:lnTo>
                  <a:pt x="674668" y="2704056"/>
                </a:lnTo>
                <a:lnTo>
                  <a:pt x="638089" y="2678485"/>
                </a:lnTo>
                <a:lnTo>
                  <a:pt x="602377" y="2652441"/>
                </a:lnTo>
                <a:lnTo>
                  <a:pt x="567545" y="2625932"/>
                </a:lnTo>
                <a:lnTo>
                  <a:pt x="533606" y="2598967"/>
                </a:lnTo>
                <a:lnTo>
                  <a:pt x="500574" y="2571553"/>
                </a:lnTo>
                <a:lnTo>
                  <a:pt x="468465" y="2543700"/>
                </a:lnTo>
                <a:lnTo>
                  <a:pt x="437290" y="2515417"/>
                </a:lnTo>
                <a:lnTo>
                  <a:pt x="407066" y="2486711"/>
                </a:lnTo>
                <a:lnTo>
                  <a:pt x="377804" y="2457591"/>
                </a:lnTo>
                <a:lnTo>
                  <a:pt x="349519" y="2428067"/>
                </a:lnTo>
                <a:lnTo>
                  <a:pt x="322226" y="2398146"/>
                </a:lnTo>
                <a:lnTo>
                  <a:pt x="295937" y="2367837"/>
                </a:lnTo>
                <a:lnTo>
                  <a:pt x="270668" y="2337149"/>
                </a:lnTo>
                <a:lnTo>
                  <a:pt x="246431" y="2306090"/>
                </a:lnTo>
                <a:lnTo>
                  <a:pt x="223241" y="2274668"/>
                </a:lnTo>
                <a:lnTo>
                  <a:pt x="201111" y="2242894"/>
                </a:lnTo>
                <a:lnTo>
                  <a:pt x="180056" y="2210774"/>
                </a:lnTo>
                <a:lnTo>
                  <a:pt x="160089" y="2178318"/>
                </a:lnTo>
                <a:lnTo>
                  <a:pt x="123477" y="2112431"/>
                </a:lnTo>
                <a:lnTo>
                  <a:pt x="91385" y="2045301"/>
                </a:lnTo>
                <a:lnTo>
                  <a:pt x="63926" y="1976997"/>
                </a:lnTo>
                <a:lnTo>
                  <a:pt x="41209" y="1907587"/>
                </a:lnTo>
                <a:lnTo>
                  <a:pt x="23347" y="1837140"/>
                </a:lnTo>
                <a:lnTo>
                  <a:pt x="10450" y="1765726"/>
                </a:lnTo>
                <a:lnTo>
                  <a:pt x="2631" y="1693411"/>
                </a:lnTo>
                <a:lnTo>
                  <a:pt x="0" y="162026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51502" y="1643569"/>
            <a:ext cx="344551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Merkezî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Sınav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Puanına</a:t>
            </a:r>
            <a:endParaRPr sz="2400" dirty="0">
              <a:latin typeface="Calibri"/>
              <a:cs typeface="Calibri"/>
            </a:endParaRPr>
          </a:p>
          <a:p>
            <a:pPr marL="12700" marR="5080" indent="-3175"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sahip olan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öğrenciler dâhil  tüm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öğrenciler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yerel 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yerleştirme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ile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öğrenci</a:t>
            </a:r>
            <a:r>
              <a:rPr sz="2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alan 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okul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tercihinde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bulunmak 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zorundadır.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3910" y="3851404"/>
            <a:ext cx="4991100" cy="26913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5775" y="4436364"/>
            <a:ext cx="3660648" cy="2142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4439" y="3901907"/>
            <a:ext cx="4896561" cy="265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3880" y="3899771"/>
            <a:ext cx="4897120" cy="2664460"/>
          </a:xfrm>
          <a:custGeom>
            <a:avLst/>
            <a:gdLst/>
            <a:ahLst/>
            <a:cxnLst/>
            <a:rect l="l" t="t" r="r" b="b"/>
            <a:pathLst>
              <a:path w="4897120" h="2664459">
                <a:moveTo>
                  <a:pt x="0" y="1332229"/>
                </a:moveTo>
                <a:lnTo>
                  <a:pt x="2996" y="1265743"/>
                </a:lnTo>
                <a:lnTo>
                  <a:pt x="11891" y="1200099"/>
                </a:lnTo>
                <a:lnTo>
                  <a:pt x="26544" y="1135376"/>
                </a:lnTo>
                <a:lnTo>
                  <a:pt x="46816" y="1071648"/>
                </a:lnTo>
                <a:lnTo>
                  <a:pt x="72566" y="1008992"/>
                </a:lnTo>
                <a:lnTo>
                  <a:pt x="103653" y="947486"/>
                </a:lnTo>
                <a:lnTo>
                  <a:pt x="139939" y="887204"/>
                </a:lnTo>
                <a:lnTo>
                  <a:pt x="181281" y="828223"/>
                </a:lnTo>
                <a:lnTo>
                  <a:pt x="227541" y="770621"/>
                </a:lnTo>
                <a:lnTo>
                  <a:pt x="278577" y="714472"/>
                </a:lnTo>
                <a:lnTo>
                  <a:pt x="305843" y="686967"/>
                </a:lnTo>
                <a:lnTo>
                  <a:pt x="334250" y="659854"/>
                </a:lnTo>
                <a:lnTo>
                  <a:pt x="363782" y="633143"/>
                </a:lnTo>
                <a:lnTo>
                  <a:pt x="394420" y="606843"/>
                </a:lnTo>
                <a:lnTo>
                  <a:pt x="426147" y="580963"/>
                </a:lnTo>
                <a:lnTo>
                  <a:pt x="458945" y="555514"/>
                </a:lnTo>
                <a:lnTo>
                  <a:pt x="492798" y="530505"/>
                </a:lnTo>
                <a:lnTo>
                  <a:pt x="527686" y="505946"/>
                </a:lnTo>
                <a:lnTo>
                  <a:pt x="563594" y="481845"/>
                </a:lnTo>
                <a:lnTo>
                  <a:pt x="600503" y="458213"/>
                </a:lnTo>
                <a:lnTo>
                  <a:pt x="638396" y="435059"/>
                </a:lnTo>
                <a:lnTo>
                  <a:pt x="677256" y="412392"/>
                </a:lnTo>
                <a:lnTo>
                  <a:pt x="717064" y="390223"/>
                </a:lnTo>
                <a:lnTo>
                  <a:pt x="757803" y="368560"/>
                </a:lnTo>
                <a:lnTo>
                  <a:pt x="799456" y="347414"/>
                </a:lnTo>
                <a:lnTo>
                  <a:pt x="842005" y="326793"/>
                </a:lnTo>
                <a:lnTo>
                  <a:pt x="885433" y="306708"/>
                </a:lnTo>
                <a:lnTo>
                  <a:pt x="929722" y="287167"/>
                </a:lnTo>
                <a:lnTo>
                  <a:pt x="974855" y="268181"/>
                </a:lnTo>
                <a:lnTo>
                  <a:pt x="1020813" y="249759"/>
                </a:lnTo>
                <a:lnTo>
                  <a:pt x="1067580" y="231911"/>
                </a:lnTo>
                <a:lnTo>
                  <a:pt x="1115139" y="214645"/>
                </a:lnTo>
                <a:lnTo>
                  <a:pt x="1163470" y="197972"/>
                </a:lnTo>
                <a:lnTo>
                  <a:pt x="1212558" y="181901"/>
                </a:lnTo>
                <a:lnTo>
                  <a:pt x="1262384" y="166442"/>
                </a:lnTo>
                <a:lnTo>
                  <a:pt x="1312931" y="151604"/>
                </a:lnTo>
                <a:lnTo>
                  <a:pt x="1364181" y="137397"/>
                </a:lnTo>
                <a:lnTo>
                  <a:pt x="1416117" y="123830"/>
                </a:lnTo>
                <a:lnTo>
                  <a:pt x="1468721" y="110913"/>
                </a:lnTo>
                <a:lnTo>
                  <a:pt x="1521976" y="98655"/>
                </a:lnTo>
                <a:lnTo>
                  <a:pt x="1575865" y="87067"/>
                </a:lnTo>
                <a:lnTo>
                  <a:pt x="1630369" y="76156"/>
                </a:lnTo>
                <a:lnTo>
                  <a:pt x="1685471" y="65934"/>
                </a:lnTo>
                <a:lnTo>
                  <a:pt x="1741153" y="56410"/>
                </a:lnTo>
                <a:lnTo>
                  <a:pt x="1797399" y="47592"/>
                </a:lnTo>
                <a:lnTo>
                  <a:pt x="1854191" y="39491"/>
                </a:lnTo>
                <a:lnTo>
                  <a:pt x="1911510" y="32117"/>
                </a:lnTo>
                <a:lnTo>
                  <a:pt x="1969340" y="25478"/>
                </a:lnTo>
                <a:lnTo>
                  <a:pt x="2027663" y="19584"/>
                </a:lnTo>
                <a:lnTo>
                  <a:pt x="2086462" y="14446"/>
                </a:lnTo>
                <a:lnTo>
                  <a:pt x="2145718" y="10071"/>
                </a:lnTo>
                <a:lnTo>
                  <a:pt x="2205415" y="6471"/>
                </a:lnTo>
                <a:lnTo>
                  <a:pt x="2265534" y="3654"/>
                </a:lnTo>
                <a:lnTo>
                  <a:pt x="2326059" y="1630"/>
                </a:lnTo>
                <a:lnTo>
                  <a:pt x="2386972" y="409"/>
                </a:lnTo>
                <a:lnTo>
                  <a:pt x="2448255" y="0"/>
                </a:lnTo>
                <a:lnTo>
                  <a:pt x="2509538" y="409"/>
                </a:lnTo>
                <a:lnTo>
                  <a:pt x="2570450" y="1630"/>
                </a:lnTo>
                <a:lnTo>
                  <a:pt x="2630976" y="3654"/>
                </a:lnTo>
                <a:lnTo>
                  <a:pt x="2691095" y="6471"/>
                </a:lnTo>
                <a:lnTo>
                  <a:pt x="2750792" y="10071"/>
                </a:lnTo>
                <a:lnTo>
                  <a:pt x="2810049" y="14446"/>
                </a:lnTo>
                <a:lnTo>
                  <a:pt x="2868848" y="19584"/>
                </a:lnTo>
                <a:lnTo>
                  <a:pt x="2927171" y="25478"/>
                </a:lnTo>
                <a:lnTo>
                  <a:pt x="2985002" y="32117"/>
                </a:lnTo>
                <a:lnTo>
                  <a:pt x="3042322" y="39491"/>
                </a:lnTo>
                <a:lnTo>
                  <a:pt x="3099114" y="47592"/>
                </a:lnTo>
                <a:lnTo>
                  <a:pt x="3155360" y="56410"/>
                </a:lnTo>
                <a:lnTo>
                  <a:pt x="3211044" y="65934"/>
                </a:lnTo>
                <a:lnTo>
                  <a:pt x="3266147" y="76156"/>
                </a:lnTo>
                <a:lnTo>
                  <a:pt x="3320651" y="87067"/>
                </a:lnTo>
                <a:lnTo>
                  <a:pt x="3374541" y="98655"/>
                </a:lnTo>
                <a:lnTo>
                  <a:pt x="3427797" y="110913"/>
                </a:lnTo>
                <a:lnTo>
                  <a:pt x="3480402" y="123830"/>
                </a:lnTo>
                <a:lnTo>
                  <a:pt x="3532339" y="137397"/>
                </a:lnTo>
                <a:lnTo>
                  <a:pt x="3583590" y="151604"/>
                </a:lnTo>
                <a:lnTo>
                  <a:pt x="3634138" y="166442"/>
                </a:lnTo>
                <a:lnTo>
                  <a:pt x="3683965" y="181901"/>
                </a:lnTo>
                <a:lnTo>
                  <a:pt x="3733053" y="197972"/>
                </a:lnTo>
                <a:lnTo>
                  <a:pt x="3781386" y="214645"/>
                </a:lnTo>
                <a:lnTo>
                  <a:pt x="3828945" y="231911"/>
                </a:lnTo>
                <a:lnTo>
                  <a:pt x="3875714" y="249759"/>
                </a:lnTo>
                <a:lnTo>
                  <a:pt x="3921673" y="268181"/>
                </a:lnTo>
                <a:lnTo>
                  <a:pt x="3966807" y="287167"/>
                </a:lnTo>
                <a:lnTo>
                  <a:pt x="4011097" y="306708"/>
                </a:lnTo>
                <a:lnTo>
                  <a:pt x="4054526" y="326793"/>
                </a:lnTo>
                <a:lnTo>
                  <a:pt x="4097076" y="347414"/>
                </a:lnTo>
                <a:lnTo>
                  <a:pt x="4138731" y="368560"/>
                </a:lnTo>
                <a:lnTo>
                  <a:pt x="4179471" y="390223"/>
                </a:lnTo>
                <a:lnTo>
                  <a:pt x="4219280" y="412392"/>
                </a:lnTo>
                <a:lnTo>
                  <a:pt x="4258141" y="435059"/>
                </a:lnTo>
                <a:lnTo>
                  <a:pt x="4296035" y="458213"/>
                </a:lnTo>
                <a:lnTo>
                  <a:pt x="4332945" y="481845"/>
                </a:lnTo>
                <a:lnTo>
                  <a:pt x="4368854" y="505946"/>
                </a:lnTo>
                <a:lnTo>
                  <a:pt x="4403744" y="530505"/>
                </a:lnTo>
                <a:lnTo>
                  <a:pt x="4437598" y="555514"/>
                </a:lnTo>
                <a:lnTo>
                  <a:pt x="4470397" y="580963"/>
                </a:lnTo>
                <a:lnTo>
                  <a:pt x="4502125" y="606843"/>
                </a:lnTo>
                <a:lnTo>
                  <a:pt x="4532764" y="633143"/>
                </a:lnTo>
                <a:lnTo>
                  <a:pt x="4562297" y="659854"/>
                </a:lnTo>
                <a:lnTo>
                  <a:pt x="4590705" y="686967"/>
                </a:lnTo>
                <a:lnTo>
                  <a:pt x="4617972" y="714472"/>
                </a:lnTo>
                <a:lnTo>
                  <a:pt x="4644079" y="742360"/>
                </a:lnTo>
                <a:lnTo>
                  <a:pt x="4692747" y="799245"/>
                </a:lnTo>
                <a:lnTo>
                  <a:pt x="4736567" y="857546"/>
                </a:lnTo>
                <a:lnTo>
                  <a:pt x="4775400" y="917187"/>
                </a:lnTo>
                <a:lnTo>
                  <a:pt x="4809105" y="978091"/>
                </a:lnTo>
                <a:lnTo>
                  <a:pt x="4837543" y="1040181"/>
                </a:lnTo>
                <a:lnTo>
                  <a:pt x="4860572" y="1103383"/>
                </a:lnTo>
                <a:lnTo>
                  <a:pt x="4878053" y="1167618"/>
                </a:lnTo>
                <a:lnTo>
                  <a:pt x="4889845" y="1232811"/>
                </a:lnTo>
                <a:lnTo>
                  <a:pt x="4895809" y="1298886"/>
                </a:lnTo>
                <a:lnTo>
                  <a:pt x="4896561" y="1332229"/>
                </a:lnTo>
                <a:lnTo>
                  <a:pt x="4895809" y="1365572"/>
                </a:lnTo>
                <a:lnTo>
                  <a:pt x="4893564" y="1398714"/>
                </a:lnTo>
                <a:lnTo>
                  <a:pt x="4884669" y="1464354"/>
                </a:lnTo>
                <a:lnTo>
                  <a:pt x="4870015" y="1529075"/>
                </a:lnTo>
                <a:lnTo>
                  <a:pt x="4849742" y="1592799"/>
                </a:lnTo>
                <a:lnTo>
                  <a:pt x="4823991" y="1655451"/>
                </a:lnTo>
                <a:lnTo>
                  <a:pt x="4792902" y="1716954"/>
                </a:lnTo>
                <a:lnTo>
                  <a:pt x="4756616" y="1777231"/>
                </a:lnTo>
                <a:lnTo>
                  <a:pt x="4715271" y="1836207"/>
                </a:lnTo>
                <a:lnTo>
                  <a:pt x="4669010" y="1893805"/>
                </a:lnTo>
                <a:lnTo>
                  <a:pt x="4617972" y="1949949"/>
                </a:lnTo>
                <a:lnTo>
                  <a:pt x="4590705" y="1977452"/>
                </a:lnTo>
                <a:lnTo>
                  <a:pt x="4562297" y="2004563"/>
                </a:lnTo>
                <a:lnTo>
                  <a:pt x="4532764" y="2031271"/>
                </a:lnTo>
                <a:lnTo>
                  <a:pt x="4502125" y="2057569"/>
                </a:lnTo>
                <a:lnTo>
                  <a:pt x="4470397" y="2083446"/>
                </a:lnTo>
                <a:lnTo>
                  <a:pt x="4437598" y="2108892"/>
                </a:lnTo>
                <a:lnTo>
                  <a:pt x="4403744" y="2133899"/>
                </a:lnTo>
                <a:lnTo>
                  <a:pt x="4368854" y="2158456"/>
                </a:lnTo>
                <a:lnTo>
                  <a:pt x="4332945" y="2182554"/>
                </a:lnTo>
                <a:lnTo>
                  <a:pt x="4296035" y="2206184"/>
                </a:lnTo>
                <a:lnTo>
                  <a:pt x="4258141" y="2229335"/>
                </a:lnTo>
                <a:lnTo>
                  <a:pt x="4219280" y="2251999"/>
                </a:lnTo>
                <a:lnTo>
                  <a:pt x="4179471" y="2274166"/>
                </a:lnTo>
                <a:lnTo>
                  <a:pt x="4138731" y="2295826"/>
                </a:lnTo>
                <a:lnTo>
                  <a:pt x="4097076" y="2316970"/>
                </a:lnTo>
                <a:lnTo>
                  <a:pt x="4054526" y="2337589"/>
                </a:lnTo>
                <a:lnTo>
                  <a:pt x="4011097" y="2357672"/>
                </a:lnTo>
                <a:lnTo>
                  <a:pt x="3966807" y="2377210"/>
                </a:lnTo>
                <a:lnTo>
                  <a:pt x="3921673" y="2396194"/>
                </a:lnTo>
                <a:lnTo>
                  <a:pt x="3875714" y="2414613"/>
                </a:lnTo>
                <a:lnTo>
                  <a:pt x="3828945" y="2432460"/>
                </a:lnTo>
                <a:lnTo>
                  <a:pt x="3781386" y="2449723"/>
                </a:lnTo>
                <a:lnTo>
                  <a:pt x="3733053" y="2466394"/>
                </a:lnTo>
                <a:lnTo>
                  <a:pt x="3683965" y="2482463"/>
                </a:lnTo>
                <a:lnTo>
                  <a:pt x="3634138" y="2497920"/>
                </a:lnTo>
                <a:lnTo>
                  <a:pt x="3583590" y="2512756"/>
                </a:lnTo>
                <a:lnTo>
                  <a:pt x="3532339" y="2526961"/>
                </a:lnTo>
                <a:lnTo>
                  <a:pt x="3480402" y="2540526"/>
                </a:lnTo>
                <a:lnTo>
                  <a:pt x="3427797" y="2553441"/>
                </a:lnTo>
                <a:lnTo>
                  <a:pt x="3374541" y="2565697"/>
                </a:lnTo>
                <a:lnTo>
                  <a:pt x="3320651" y="2577284"/>
                </a:lnTo>
                <a:lnTo>
                  <a:pt x="3266147" y="2588193"/>
                </a:lnTo>
                <a:lnTo>
                  <a:pt x="3211044" y="2598414"/>
                </a:lnTo>
                <a:lnTo>
                  <a:pt x="3155360" y="2607937"/>
                </a:lnTo>
                <a:lnTo>
                  <a:pt x="3099114" y="2616753"/>
                </a:lnTo>
                <a:lnTo>
                  <a:pt x="3042322" y="2624853"/>
                </a:lnTo>
                <a:lnTo>
                  <a:pt x="2985002" y="2632226"/>
                </a:lnTo>
                <a:lnTo>
                  <a:pt x="2927171" y="2638864"/>
                </a:lnTo>
                <a:lnTo>
                  <a:pt x="2868848" y="2644757"/>
                </a:lnTo>
                <a:lnTo>
                  <a:pt x="2810049" y="2649895"/>
                </a:lnTo>
                <a:lnTo>
                  <a:pt x="2750792" y="2654268"/>
                </a:lnTo>
                <a:lnTo>
                  <a:pt x="2691095" y="2657868"/>
                </a:lnTo>
                <a:lnTo>
                  <a:pt x="2630976" y="2660685"/>
                </a:lnTo>
                <a:lnTo>
                  <a:pt x="2570450" y="2662708"/>
                </a:lnTo>
                <a:lnTo>
                  <a:pt x="2509538" y="2663930"/>
                </a:lnTo>
                <a:lnTo>
                  <a:pt x="2448255" y="2664339"/>
                </a:lnTo>
                <a:lnTo>
                  <a:pt x="2386972" y="2663930"/>
                </a:lnTo>
                <a:lnTo>
                  <a:pt x="2326059" y="2662708"/>
                </a:lnTo>
                <a:lnTo>
                  <a:pt x="2265534" y="2660685"/>
                </a:lnTo>
                <a:lnTo>
                  <a:pt x="2205415" y="2657868"/>
                </a:lnTo>
                <a:lnTo>
                  <a:pt x="2145718" y="2654268"/>
                </a:lnTo>
                <a:lnTo>
                  <a:pt x="2086462" y="2649895"/>
                </a:lnTo>
                <a:lnTo>
                  <a:pt x="2027663" y="2644757"/>
                </a:lnTo>
                <a:lnTo>
                  <a:pt x="1969340" y="2638864"/>
                </a:lnTo>
                <a:lnTo>
                  <a:pt x="1911510" y="2632226"/>
                </a:lnTo>
                <a:lnTo>
                  <a:pt x="1854191" y="2624853"/>
                </a:lnTo>
                <a:lnTo>
                  <a:pt x="1797399" y="2616753"/>
                </a:lnTo>
                <a:lnTo>
                  <a:pt x="1741153" y="2607937"/>
                </a:lnTo>
                <a:lnTo>
                  <a:pt x="1685471" y="2598414"/>
                </a:lnTo>
                <a:lnTo>
                  <a:pt x="1630369" y="2588193"/>
                </a:lnTo>
                <a:lnTo>
                  <a:pt x="1575865" y="2577284"/>
                </a:lnTo>
                <a:lnTo>
                  <a:pt x="1521976" y="2565697"/>
                </a:lnTo>
                <a:lnTo>
                  <a:pt x="1468721" y="2553441"/>
                </a:lnTo>
                <a:lnTo>
                  <a:pt x="1416117" y="2540526"/>
                </a:lnTo>
                <a:lnTo>
                  <a:pt x="1364181" y="2526961"/>
                </a:lnTo>
                <a:lnTo>
                  <a:pt x="1312931" y="2512756"/>
                </a:lnTo>
                <a:lnTo>
                  <a:pt x="1262384" y="2497920"/>
                </a:lnTo>
                <a:lnTo>
                  <a:pt x="1212558" y="2482463"/>
                </a:lnTo>
                <a:lnTo>
                  <a:pt x="1163470" y="2466394"/>
                </a:lnTo>
                <a:lnTo>
                  <a:pt x="1115139" y="2449723"/>
                </a:lnTo>
                <a:lnTo>
                  <a:pt x="1067580" y="2432460"/>
                </a:lnTo>
                <a:lnTo>
                  <a:pt x="1020813" y="2414613"/>
                </a:lnTo>
                <a:lnTo>
                  <a:pt x="974855" y="2396194"/>
                </a:lnTo>
                <a:lnTo>
                  <a:pt x="929722" y="2377210"/>
                </a:lnTo>
                <a:lnTo>
                  <a:pt x="885433" y="2357672"/>
                </a:lnTo>
                <a:lnTo>
                  <a:pt x="842005" y="2337589"/>
                </a:lnTo>
                <a:lnTo>
                  <a:pt x="799456" y="2316970"/>
                </a:lnTo>
                <a:lnTo>
                  <a:pt x="757803" y="2295826"/>
                </a:lnTo>
                <a:lnTo>
                  <a:pt x="717064" y="2274166"/>
                </a:lnTo>
                <a:lnTo>
                  <a:pt x="677256" y="2251999"/>
                </a:lnTo>
                <a:lnTo>
                  <a:pt x="638396" y="2229335"/>
                </a:lnTo>
                <a:lnTo>
                  <a:pt x="600503" y="2206184"/>
                </a:lnTo>
                <a:lnTo>
                  <a:pt x="563594" y="2182554"/>
                </a:lnTo>
                <a:lnTo>
                  <a:pt x="527686" y="2158456"/>
                </a:lnTo>
                <a:lnTo>
                  <a:pt x="492798" y="2133899"/>
                </a:lnTo>
                <a:lnTo>
                  <a:pt x="458945" y="2108892"/>
                </a:lnTo>
                <a:lnTo>
                  <a:pt x="426147" y="2083446"/>
                </a:lnTo>
                <a:lnTo>
                  <a:pt x="394420" y="2057569"/>
                </a:lnTo>
                <a:lnTo>
                  <a:pt x="363782" y="2031271"/>
                </a:lnTo>
                <a:lnTo>
                  <a:pt x="334250" y="2004563"/>
                </a:lnTo>
                <a:lnTo>
                  <a:pt x="305843" y="1977452"/>
                </a:lnTo>
                <a:lnTo>
                  <a:pt x="278577" y="1949949"/>
                </a:lnTo>
                <a:lnTo>
                  <a:pt x="252471" y="1922064"/>
                </a:lnTo>
                <a:lnTo>
                  <a:pt x="203805" y="1865183"/>
                </a:lnTo>
                <a:lnTo>
                  <a:pt x="159987" y="1806887"/>
                </a:lnTo>
                <a:lnTo>
                  <a:pt x="121155" y="1747250"/>
                </a:lnTo>
                <a:lnTo>
                  <a:pt x="87451" y="1686351"/>
                </a:lnTo>
                <a:lnTo>
                  <a:pt x="59015" y="1624264"/>
                </a:lnTo>
                <a:lnTo>
                  <a:pt x="35986" y="1561066"/>
                </a:lnTo>
                <a:lnTo>
                  <a:pt x="18506" y="1496834"/>
                </a:lnTo>
                <a:lnTo>
                  <a:pt x="6715" y="1431644"/>
                </a:lnTo>
                <a:lnTo>
                  <a:pt x="751" y="1365572"/>
                </a:lnTo>
                <a:lnTo>
                  <a:pt x="0" y="1332229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27035" y="4227748"/>
            <a:ext cx="3244850" cy="200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00"/>
              </a:spcBef>
            </a:pPr>
            <a:r>
              <a:rPr sz="2000" b="1" spc="-40" dirty="0">
                <a:latin typeface="Calibri"/>
                <a:cs typeface="Calibri"/>
              </a:rPr>
              <a:t>Yerel </a:t>
            </a:r>
            <a:r>
              <a:rPr sz="2000" b="1" spc="-20" dirty="0">
                <a:latin typeface="Calibri"/>
                <a:cs typeface="Calibri"/>
              </a:rPr>
              <a:t>Yerleştirme </a:t>
            </a:r>
            <a:r>
              <a:rPr sz="2000" b="1" dirty="0">
                <a:latin typeface="Calibri"/>
                <a:cs typeface="Calibri"/>
              </a:rPr>
              <a:t>İle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Öğrenci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Alan </a:t>
            </a:r>
            <a:r>
              <a:rPr sz="2000" b="1" spc="-5" dirty="0">
                <a:latin typeface="Calibri"/>
                <a:cs typeface="Calibri"/>
              </a:rPr>
              <a:t>Okullar ekranından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tercih</a:t>
            </a:r>
            <a:endParaRPr sz="2000" dirty="0">
              <a:latin typeface="Calibri"/>
              <a:cs typeface="Calibri"/>
            </a:endParaRPr>
          </a:p>
          <a:p>
            <a:pPr marL="97155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yapılmadan,</a:t>
            </a:r>
            <a:endParaRPr sz="2000" dirty="0">
              <a:latin typeface="Calibri"/>
              <a:cs typeface="Calibri"/>
            </a:endParaRPr>
          </a:p>
          <a:p>
            <a:pPr marL="68580" marR="58419" indent="22860" algn="just">
              <a:lnSpc>
                <a:spcPct val="100000"/>
              </a:lnSpc>
              <a:spcBef>
                <a:spcPts val="1200"/>
              </a:spcBef>
            </a:pPr>
            <a:r>
              <a:rPr sz="2000" b="1" spc="-15" dirty="0">
                <a:latin typeface="Calibri"/>
                <a:cs typeface="Calibri"/>
              </a:rPr>
              <a:t>Merkezî </a:t>
            </a:r>
            <a:r>
              <a:rPr sz="2000" b="1" spc="-5" dirty="0">
                <a:latin typeface="Calibri"/>
                <a:cs typeface="Calibri"/>
              </a:rPr>
              <a:t>Sınavla Öğrenci </a:t>
            </a:r>
            <a:r>
              <a:rPr sz="2000" b="1" dirty="0">
                <a:latin typeface="Calibri"/>
                <a:cs typeface="Calibri"/>
              </a:rPr>
              <a:t>Alan  </a:t>
            </a:r>
            <a:r>
              <a:rPr sz="2000" b="1" spc="-5" dirty="0">
                <a:latin typeface="Calibri"/>
                <a:cs typeface="Calibri"/>
              </a:rPr>
              <a:t>Okullar </a:t>
            </a:r>
            <a:r>
              <a:rPr sz="2000" b="1" dirty="0">
                <a:latin typeface="Calibri"/>
                <a:cs typeface="Calibri"/>
              </a:rPr>
              <a:t>ile </a:t>
            </a:r>
            <a:r>
              <a:rPr sz="2000" b="1" spc="-5" dirty="0">
                <a:latin typeface="Calibri"/>
                <a:cs typeface="Calibri"/>
              </a:rPr>
              <a:t>Pansiyonlu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Okullar  </a:t>
            </a:r>
            <a:r>
              <a:rPr sz="2000" b="1" spc="-10" dirty="0">
                <a:latin typeface="Calibri"/>
                <a:cs typeface="Calibri"/>
              </a:rPr>
              <a:t>tercih ekranı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açılmayacaktır.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24368" y="3212985"/>
            <a:ext cx="1214615" cy="12146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2" descr="C:\Users\İLYASÇOLAK\Desktop\BAŞLIK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:\resimlerim\PNG  ARŞİVİ\1-karışık png\xcxfc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8" y="-41304"/>
            <a:ext cx="5991003" cy="15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505237"/>
            <a:ext cx="35071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5" dirty="0">
                <a:solidFill>
                  <a:schemeClr val="bg1"/>
                </a:solidFill>
              </a:rPr>
              <a:t>Tercih</a:t>
            </a:r>
            <a:r>
              <a:rPr spc="-110" dirty="0">
                <a:solidFill>
                  <a:schemeClr val="bg1"/>
                </a:solidFill>
              </a:rPr>
              <a:t> </a:t>
            </a:r>
            <a:r>
              <a:rPr spc="-5" dirty="0">
                <a:solidFill>
                  <a:schemeClr val="bg1"/>
                </a:solidFill>
              </a:rPr>
              <a:t>işlemleri</a:t>
            </a:r>
          </a:p>
        </p:txBody>
      </p:sp>
      <p:sp>
        <p:nvSpPr>
          <p:cNvPr id="3" name="object 3"/>
          <p:cNvSpPr/>
          <p:nvPr/>
        </p:nvSpPr>
        <p:spPr>
          <a:xfrm>
            <a:off x="395541" y="1558544"/>
            <a:ext cx="1248410" cy="1783714"/>
          </a:xfrm>
          <a:custGeom>
            <a:avLst/>
            <a:gdLst/>
            <a:ahLst/>
            <a:cxnLst/>
            <a:rect l="l" t="t" r="r" b="b"/>
            <a:pathLst>
              <a:path w="1248410" h="1783714">
                <a:moveTo>
                  <a:pt x="0" y="0"/>
                </a:moveTo>
                <a:lnTo>
                  <a:pt x="0" y="1159128"/>
                </a:lnTo>
                <a:lnTo>
                  <a:pt x="624090" y="1783206"/>
                </a:lnTo>
                <a:lnTo>
                  <a:pt x="1248219" y="1159128"/>
                </a:lnTo>
                <a:lnTo>
                  <a:pt x="1248219" y="624204"/>
                </a:lnTo>
                <a:lnTo>
                  <a:pt x="624090" y="624204"/>
                </a:lnTo>
                <a:lnTo>
                  <a:pt x="0" y="0"/>
                </a:lnTo>
                <a:close/>
              </a:path>
              <a:path w="1248410" h="1783714">
                <a:moveTo>
                  <a:pt x="1248219" y="0"/>
                </a:moveTo>
                <a:lnTo>
                  <a:pt x="624090" y="624204"/>
                </a:lnTo>
                <a:lnTo>
                  <a:pt x="1248219" y="624204"/>
                </a:lnTo>
                <a:lnTo>
                  <a:pt x="124821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541" y="1558544"/>
            <a:ext cx="1248410" cy="1783714"/>
          </a:xfrm>
          <a:custGeom>
            <a:avLst/>
            <a:gdLst/>
            <a:ahLst/>
            <a:cxnLst/>
            <a:rect l="l" t="t" r="r" b="b"/>
            <a:pathLst>
              <a:path w="1248410" h="1783714">
                <a:moveTo>
                  <a:pt x="1248219" y="0"/>
                </a:moveTo>
                <a:lnTo>
                  <a:pt x="1248219" y="1159128"/>
                </a:lnTo>
                <a:lnTo>
                  <a:pt x="624090" y="1783206"/>
                </a:lnTo>
                <a:lnTo>
                  <a:pt x="0" y="1159128"/>
                </a:lnTo>
                <a:lnTo>
                  <a:pt x="0" y="0"/>
                </a:lnTo>
                <a:lnTo>
                  <a:pt x="624090" y="624204"/>
                </a:lnTo>
                <a:lnTo>
                  <a:pt x="1248219" y="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3760" y="1558544"/>
            <a:ext cx="6960870" cy="1159510"/>
          </a:xfrm>
          <a:custGeom>
            <a:avLst/>
            <a:gdLst/>
            <a:ahLst/>
            <a:cxnLst/>
            <a:rect l="l" t="t" r="r" b="b"/>
            <a:pathLst>
              <a:path w="6960870" h="1159510">
                <a:moveTo>
                  <a:pt x="6767448" y="0"/>
                </a:moveTo>
                <a:lnTo>
                  <a:pt x="0" y="0"/>
                </a:lnTo>
                <a:lnTo>
                  <a:pt x="0" y="1159128"/>
                </a:lnTo>
                <a:lnTo>
                  <a:pt x="6767448" y="1159128"/>
                </a:lnTo>
                <a:lnTo>
                  <a:pt x="6811786" y="1154027"/>
                </a:lnTo>
                <a:lnTo>
                  <a:pt x="6852478" y="1139494"/>
                </a:lnTo>
                <a:lnTo>
                  <a:pt x="6888367" y="1116691"/>
                </a:lnTo>
                <a:lnTo>
                  <a:pt x="6918295" y="1086776"/>
                </a:lnTo>
                <a:lnTo>
                  <a:pt x="6941105" y="1050910"/>
                </a:lnTo>
                <a:lnTo>
                  <a:pt x="6955640" y="1010252"/>
                </a:lnTo>
                <a:lnTo>
                  <a:pt x="6960742" y="965961"/>
                </a:lnTo>
                <a:lnTo>
                  <a:pt x="6960742" y="193166"/>
                </a:lnTo>
                <a:lnTo>
                  <a:pt x="6955640" y="148876"/>
                </a:lnTo>
                <a:lnTo>
                  <a:pt x="6941105" y="108218"/>
                </a:lnTo>
                <a:lnTo>
                  <a:pt x="6918295" y="72352"/>
                </a:lnTo>
                <a:lnTo>
                  <a:pt x="6888367" y="42437"/>
                </a:lnTo>
                <a:lnTo>
                  <a:pt x="6852478" y="19634"/>
                </a:lnTo>
                <a:lnTo>
                  <a:pt x="6811786" y="5101"/>
                </a:lnTo>
                <a:lnTo>
                  <a:pt x="6767448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3760" y="1558544"/>
            <a:ext cx="6960870" cy="1159510"/>
          </a:xfrm>
          <a:custGeom>
            <a:avLst/>
            <a:gdLst/>
            <a:ahLst/>
            <a:cxnLst/>
            <a:rect l="l" t="t" r="r" b="b"/>
            <a:pathLst>
              <a:path w="6960870" h="1159510">
                <a:moveTo>
                  <a:pt x="6960742" y="193166"/>
                </a:moveTo>
                <a:lnTo>
                  <a:pt x="6960742" y="965961"/>
                </a:lnTo>
                <a:lnTo>
                  <a:pt x="6955640" y="1010252"/>
                </a:lnTo>
                <a:lnTo>
                  <a:pt x="6941105" y="1050910"/>
                </a:lnTo>
                <a:lnTo>
                  <a:pt x="6918295" y="1086776"/>
                </a:lnTo>
                <a:lnTo>
                  <a:pt x="6888367" y="1116691"/>
                </a:lnTo>
                <a:lnTo>
                  <a:pt x="6852478" y="1139494"/>
                </a:lnTo>
                <a:lnTo>
                  <a:pt x="6811786" y="1154027"/>
                </a:lnTo>
                <a:lnTo>
                  <a:pt x="6767448" y="1159128"/>
                </a:lnTo>
                <a:lnTo>
                  <a:pt x="0" y="1159128"/>
                </a:lnTo>
                <a:lnTo>
                  <a:pt x="0" y="0"/>
                </a:lnTo>
                <a:lnTo>
                  <a:pt x="6767448" y="0"/>
                </a:lnTo>
                <a:lnTo>
                  <a:pt x="6811786" y="5101"/>
                </a:lnTo>
                <a:lnTo>
                  <a:pt x="6852478" y="19634"/>
                </a:lnTo>
                <a:lnTo>
                  <a:pt x="6888367" y="42437"/>
                </a:lnTo>
                <a:lnTo>
                  <a:pt x="6918295" y="72352"/>
                </a:lnTo>
                <a:lnTo>
                  <a:pt x="6941105" y="108218"/>
                </a:lnTo>
                <a:lnTo>
                  <a:pt x="6955640" y="148876"/>
                </a:lnTo>
                <a:lnTo>
                  <a:pt x="6960742" y="19316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541" y="3149473"/>
            <a:ext cx="1248410" cy="1783714"/>
          </a:xfrm>
          <a:custGeom>
            <a:avLst/>
            <a:gdLst/>
            <a:ahLst/>
            <a:cxnLst/>
            <a:rect l="l" t="t" r="r" b="b"/>
            <a:pathLst>
              <a:path w="1248410" h="1783714">
                <a:moveTo>
                  <a:pt x="0" y="0"/>
                </a:moveTo>
                <a:lnTo>
                  <a:pt x="0" y="1159128"/>
                </a:lnTo>
                <a:lnTo>
                  <a:pt x="624090" y="1783207"/>
                </a:lnTo>
                <a:lnTo>
                  <a:pt x="1248219" y="1159128"/>
                </a:lnTo>
                <a:lnTo>
                  <a:pt x="1248219" y="624077"/>
                </a:lnTo>
                <a:lnTo>
                  <a:pt x="624090" y="624077"/>
                </a:lnTo>
                <a:lnTo>
                  <a:pt x="0" y="0"/>
                </a:lnTo>
                <a:close/>
              </a:path>
              <a:path w="1248410" h="1783714">
                <a:moveTo>
                  <a:pt x="1248219" y="0"/>
                </a:moveTo>
                <a:lnTo>
                  <a:pt x="624090" y="624077"/>
                </a:lnTo>
                <a:lnTo>
                  <a:pt x="1248219" y="624077"/>
                </a:lnTo>
                <a:lnTo>
                  <a:pt x="124821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541" y="3149473"/>
            <a:ext cx="1248410" cy="1783714"/>
          </a:xfrm>
          <a:custGeom>
            <a:avLst/>
            <a:gdLst/>
            <a:ahLst/>
            <a:cxnLst/>
            <a:rect l="l" t="t" r="r" b="b"/>
            <a:pathLst>
              <a:path w="1248410" h="1783714">
                <a:moveTo>
                  <a:pt x="1248219" y="0"/>
                </a:moveTo>
                <a:lnTo>
                  <a:pt x="1248219" y="1159128"/>
                </a:lnTo>
                <a:lnTo>
                  <a:pt x="624090" y="1783207"/>
                </a:lnTo>
                <a:lnTo>
                  <a:pt x="0" y="1159128"/>
                </a:lnTo>
                <a:lnTo>
                  <a:pt x="0" y="0"/>
                </a:lnTo>
                <a:lnTo>
                  <a:pt x="624090" y="624077"/>
                </a:lnTo>
                <a:lnTo>
                  <a:pt x="1248219" y="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3760" y="3149473"/>
            <a:ext cx="6960870" cy="1159510"/>
          </a:xfrm>
          <a:custGeom>
            <a:avLst/>
            <a:gdLst/>
            <a:ahLst/>
            <a:cxnLst/>
            <a:rect l="l" t="t" r="r" b="b"/>
            <a:pathLst>
              <a:path w="6960870" h="1159510">
                <a:moveTo>
                  <a:pt x="6767448" y="0"/>
                </a:moveTo>
                <a:lnTo>
                  <a:pt x="0" y="0"/>
                </a:lnTo>
                <a:lnTo>
                  <a:pt x="0" y="1159128"/>
                </a:lnTo>
                <a:lnTo>
                  <a:pt x="6767448" y="1159002"/>
                </a:lnTo>
                <a:lnTo>
                  <a:pt x="6811786" y="1153900"/>
                </a:lnTo>
                <a:lnTo>
                  <a:pt x="6852478" y="1139367"/>
                </a:lnTo>
                <a:lnTo>
                  <a:pt x="6888367" y="1116564"/>
                </a:lnTo>
                <a:lnTo>
                  <a:pt x="6918295" y="1086649"/>
                </a:lnTo>
                <a:lnTo>
                  <a:pt x="6941105" y="1050783"/>
                </a:lnTo>
                <a:lnTo>
                  <a:pt x="6955640" y="1010125"/>
                </a:lnTo>
                <a:lnTo>
                  <a:pt x="6960742" y="965834"/>
                </a:lnTo>
                <a:lnTo>
                  <a:pt x="6960742" y="193166"/>
                </a:lnTo>
                <a:lnTo>
                  <a:pt x="6955640" y="148876"/>
                </a:lnTo>
                <a:lnTo>
                  <a:pt x="6941105" y="108218"/>
                </a:lnTo>
                <a:lnTo>
                  <a:pt x="6918295" y="72352"/>
                </a:lnTo>
                <a:lnTo>
                  <a:pt x="6888367" y="42437"/>
                </a:lnTo>
                <a:lnTo>
                  <a:pt x="6852478" y="19634"/>
                </a:lnTo>
                <a:lnTo>
                  <a:pt x="6811786" y="5101"/>
                </a:lnTo>
                <a:lnTo>
                  <a:pt x="6767448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3760" y="3149473"/>
            <a:ext cx="6960870" cy="1159510"/>
          </a:xfrm>
          <a:custGeom>
            <a:avLst/>
            <a:gdLst/>
            <a:ahLst/>
            <a:cxnLst/>
            <a:rect l="l" t="t" r="r" b="b"/>
            <a:pathLst>
              <a:path w="6960870" h="1159510">
                <a:moveTo>
                  <a:pt x="6960742" y="193166"/>
                </a:moveTo>
                <a:lnTo>
                  <a:pt x="6960742" y="965834"/>
                </a:lnTo>
                <a:lnTo>
                  <a:pt x="6955640" y="1010125"/>
                </a:lnTo>
                <a:lnTo>
                  <a:pt x="6941105" y="1050783"/>
                </a:lnTo>
                <a:lnTo>
                  <a:pt x="6918295" y="1086649"/>
                </a:lnTo>
                <a:lnTo>
                  <a:pt x="6888367" y="1116564"/>
                </a:lnTo>
                <a:lnTo>
                  <a:pt x="6852478" y="1139367"/>
                </a:lnTo>
                <a:lnTo>
                  <a:pt x="6811786" y="1153900"/>
                </a:lnTo>
                <a:lnTo>
                  <a:pt x="6767448" y="1159002"/>
                </a:lnTo>
                <a:lnTo>
                  <a:pt x="0" y="1159128"/>
                </a:lnTo>
                <a:lnTo>
                  <a:pt x="0" y="0"/>
                </a:lnTo>
                <a:lnTo>
                  <a:pt x="6767448" y="0"/>
                </a:lnTo>
                <a:lnTo>
                  <a:pt x="6811786" y="5101"/>
                </a:lnTo>
                <a:lnTo>
                  <a:pt x="6852478" y="19634"/>
                </a:lnTo>
                <a:lnTo>
                  <a:pt x="6888367" y="42437"/>
                </a:lnTo>
                <a:lnTo>
                  <a:pt x="6918295" y="72352"/>
                </a:lnTo>
                <a:lnTo>
                  <a:pt x="6941105" y="108218"/>
                </a:lnTo>
                <a:lnTo>
                  <a:pt x="6955640" y="148876"/>
                </a:lnTo>
                <a:lnTo>
                  <a:pt x="6960742" y="19316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5541" y="4740402"/>
            <a:ext cx="1248410" cy="1783714"/>
          </a:xfrm>
          <a:custGeom>
            <a:avLst/>
            <a:gdLst/>
            <a:ahLst/>
            <a:cxnLst/>
            <a:rect l="l" t="t" r="r" b="b"/>
            <a:pathLst>
              <a:path w="1248410" h="1783715">
                <a:moveTo>
                  <a:pt x="0" y="0"/>
                </a:moveTo>
                <a:lnTo>
                  <a:pt x="0" y="1159040"/>
                </a:lnTo>
                <a:lnTo>
                  <a:pt x="624090" y="1783143"/>
                </a:lnTo>
                <a:lnTo>
                  <a:pt x="1248219" y="1159040"/>
                </a:lnTo>
                <a:lnTo>
                  <a:pt x="1248219" y="624078"/>
                </a:lnTo>
                <a:lnTo>
                  <a:pt x="624090" y="624078"/>
                </a:lnTo>
                <a:lnTo>
                  <a:pt x="0" y="0"/>
                </a:lnTo>
                <a:close/>
              </a:path>
              <a:path w="1248410" h="1783715">
                <a:moveTo>
                  <a:pt x="1248219" y="0"/>
                </a:moveTo>
                <a:lnTo>
                  <a:pt x="624090" y="624078"/>
                </a:lnTo>
                <a:lnTo>
                  <a:pt x="1248219" y="624078"/>
                </a:lnTo>
                <a:lnTo>
                  <a:pt x="124821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5541" y="4740402"/>
            <a:ext cx="1248410" cy="1783714"/>
          </a:xfrm>
          <a:custGeom>
            <a:avLst/>
            <a:gdLst/>
            <a:ahLst/>
            <a:cxnLst/>
            <a:rect l="l" t="t" r="r" b="b"/>
            <a:pathLst>
              <a:path w="1248410" h="1783715">
                <a:moveTo>
                  <a:pt x="1248219" y="0"/>
                </a:moveTo>
                <a:lnTo>
                  <a:pt x="1248219" y="1159040"/>
                </a:lnTo>
                <a:lnTo>
                  <a:pt x="624090" y="1783143"/>
                </a:lnTo>
                <a:lnTo>
                  <a:pt x="0" y="1159040"/>
                </a:lnTo>
                <a:lnTo>
                  <a:pt x="0" y="0"/>
                </a:lnTo>
                <a:lnTo>
                  <a:pt x="624090" y="624078"/>
                </a:lnTo>
                <a:lnTo>
                  <a:pt x="1248219" y="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43760" y="4740402"/>
            <a:ext cx="6960870" cy="1159510"/>
          </a:xfrm>
          <a:custGeom>
            <a:avLst/>
            <a:gdLst/>
            <a:ahLst/>
            <a:cxnLst/>
            <a:rect l="l" t="t" r="r" b="b"/>
            <a:pathLst>
              <a:path w="6960870" h="1159510">
                <a:moveTo>
                  <a:pt x="6767448" y="0"/>
                </a:moveTo>
                <a:lnTo>
                  <a:pt x="0" y="0"/>
                </a:lnTo>
                <a:lnTo>
                  <a:pt x="0" y="1159040"/>
                </a:lnTo>
                <a:lnTo>
                  <a:pt x="6767448" y="1159040"/>
                </a:lnTo>
                <a:lnTo>
                  <a:pt x="6811786" y="1153937"/>
                </a:lnTo>
                <a:lnTo>
                  <a:pt x="6852478" y="1139403"/>
                </a:lnTo>
                <a:lnTo>
                  <a:pt x="6888367" y="1116597"/>
                </a:lnTo>
                <a:lnTo>
                  <a:pt x="6918295" y="1086680"/>
                </a:lnTo>
                <a:lnTo>
                  <a:pt x="6941105" y="1050811"/>
                </a:lnTo>
                <a:lnTo>
                  <a:pt x="6955640" y="1010151"/>
                </a:lnTo>
                <a:lnTo>
                  <a:pt x="6960742" y="965860"/>
                </a:lnTo>
                <a:lnTo>
                  <a:pt x="6960742" y="193167"/>
                </a:lnTo>
                <a:lnTo>
                  <a:pt x="6955640" y="148876"/>
                </a:lnTo>
                <a:lnTo>
                  <a:pt x="6941105" y="108218"/>
                </a:lnTo>
                <a:lnTo>
                  <a:pt x="6918295" y="72352"/>
                </a:lnTo>
                <a:lnTo>
                  <a:pt x="6888367" y="42437"/>
                </a:lnTo>
                <a:lnTo>
                  <a:pt x="6852478" y="19634"/>
                </a:lnTo>
                <a:lnTo>
                  <a:pt x="6811786" y="5101"/>
                </a:lnTo>
                <a:lnTo>
                  <a:pt x="6767448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43760" y="4740402"/>
            <a:ext cx="6960870" cy="1159510"/>
          </a:xfrm>
          <a:custGeom>
            <a:avLst/>
            <a:gdLst/>
            <a:ahLst/>
            <a:cxnLst/>
            <a:rect l="l" t="t" r="r" b="b"/>
            <a:pathLst>
              <a:path w="6960870" h="1159510">
                <a:moveTo>
                  <a:pt x="6960742" y="193167"/>
                </a:moveTo>
                <a:lnTo>
                  <a:pt x="6960742" y="965860"/>
                </a:lnTo>
                <a:lnTo>
                  <a:pt x="6955640" y="1010151"/>
                </a:lnTo>
                <a:lnTo>
                  <a:pt x="6941105" y="1050811"/>
                </a:lnTo>
                <a:lnTo>
                  <a:pt x="6918295" y="1086680"/>
                </a:lnTo>
                <a:lnTo>
                  <a:pt x="6888367" y="1116597"/>
                </a:lnTo>
                <a:lnTo>
                  <a:pt x="6852478" y="1139403"/>
                </a:lnTo>
                <a:lnTo>
                  <a:pt x="6811786" y="1153937"/>
                </a:lnTo>
                <a:lnTo>
                  <a:pt x="6767448" y="1159040"/>
                </a:lnTo>
                <a:lnTo>
                  <a:pt x="0" y="1159040"/>
                </a:lnTo>
                <a:lnTo>
                  <a:pt x="0" y="0"/>
                </a:lnTo>
                <a:lnTo>
                  <a:pt x="6767448" y="0"/>
                </a:lnTo>
                <a:lnTo>
                  <a:pt x="6811786" y="5101"/>
                </a:lnTo>
                <a:lnTo>
                  <a:pt x="6852478" y="19634"/>
                </a:lnTo>
                <a:lnTo>
                  <a:pt x="6888367" y="42437"/>
                </a:lnTo>
                <a:lnTo>
                  <a:pt x="6918295" y="72352"/>
                </a:lnTo>
                <a:lnTo>
                  <a:pt x="6941105" y="108218"/>
                </a:lnTo>
                <a:lnTo>
                  <a:pt x="6955640" y="148876"/>
                </a:lnTo>
                <a:lnTo>
                  <a:pt x="6960742" y="193167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95017" y="1754581"/>
            <a:ext cx="6733540" cy="40405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645"/>
              </a:lnSpc>
              <a:spcBef>
                <a:spcPts val="105"/>
              </a:spcBef>
              <a:buChar char="•"/>
              <a:tabLst>
                <a:tab pos="241300" algn="l"/>
              </a:tabLst>
            </a:pPr>
            <a:r>
              <a:rPr sz="2300" spc="-25" dirty="0">
                <a:latin typeface="Calibri"/>
                <a:cs typeface="Calibri"/>
              </a:rPr>
              <a:t>Öğrenciler,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ilk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olarak </a:t>
            </a:r>
            <a:r>
              <a:rPr sz="2300" b="1" i="1" spc="-40" dirty="0">
                <a:latin typeface="Calibri"/>
                <a:cs typeface="Calibri"/>
              </a:rPr>
              <a:t>Yerel </a:t>
            </a:r>
            <a:r>
              <a:rPr sz="2300" b="1" i="1" spc="-20" dirty="0">
                <a:latin typeface="Calibri"/>
                <a:cs typeface="Calibri"/>
              </a:rPr>
              <a:t>Yerleştirme </a:t>
            </a:r>
            <a:r>
              <a:rPr sz="2300" b="1" i="1" spc="-5" dirty="0">
                <a:latin typeface="Calibri"/>
                <a:cs typeface="Calibri"/>
              </a:rPr>
              <a:t>İle</a:t>
            </a:r>
            <a:r>
              <a:rPr sz="2300" b="1" i="1" dirty="0">
                <a:latin typeface="Calibri"/>
                <a:cs typeface="Calibri"/>
              </a:rPr>
              <a:t> </a:t>
            </a:r>
            <a:r>
              <a:rPr sz="2300" b="1" i="1" spc="-5" dirty="0">
                <a:latin typeface="Calibri"/>
                <a:cs typeface="Calibri"/>
              </a:rPr>
              <a:t>Öğrenci</a:t>
            </a:r>
            <a:endParaRPr sz="2300">
              <a:latin typeface="Calibri"/>
              <a:cs typeface="Calibri"/>
            </a:endParaRPr>
          </a:p>
          <a:p>
            <a:pPr marL="241300">
              <a:lnSpc>
                <a:spcPts val="2645"/>
              </a:lnSpc>
            </a:pPr>
            <a:r>
              <a:rPr sz="2300" b="1" i="1" spc="-5" dirty="0">
                <a:latin typeface="Calibri"/>
                <a:cs typeface="Calibri"/>
              </a:rPr>
              <a:t>Alan </a:t>
            </a:r>
            <a:r>
              <a:rPr sz="2300" b="1" i="1" spc="-10" dirty="0">
                <a:latin typeface="Calibri"/>
                <a:cs typeface="Calibri"/>
              </a:rPr>
              <a:t>Okullar </a:t>
            </a:r>
            <a:r>
              <a:rPr sz="2300" b="1" i="1" spc="-5" dirty="0">
                <a:latin typeface="Calibri"/>
                <a:cs typeface="Calibri"/>
              </a:rPr>
              <a:t>ekranından tercih </a:t>
            </a:r>
            <a:r>
              <a:rPr sz="2300" spc="-25" dirty="0">
                <a:latin typeface="Calibri"/>
                <a:cs typeface="Calibri"/>
              </a:rPr>
              <a:t>yapacaklardır.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5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1500"/>
              </a:lnSpc>
              <a:buChar char="•"/>
              <a:tabLst>
                <a:tab pos="241300" algn="l"/>
              </a:tabLst>
            </a:pPr>
            <a:r>
              <a:rPr sz="2300" spc="-40" dirty="0">
                <a:latin typeface="Calibri"/>
                <a:cs typeface="Calibri"/>
              </a:rPr>
              <a:t>Yerel </a:t>
            </a:r>
            <a:r>
              <a:rPr sz="2300" spc="-15" dirty="0">
                <a:latin typeface="Calibri"/>
                <a:cs typeface="Calibri"/>
              </a:rPr>
              <a:t>Yerleştirmede </a:t>
            </a:r>
            <a:r>
              <a:rPr sz="2300" spc="-5" dirty="0">
                <a:latin typeface="Calibri"/>
                <a:cs typeface="Calibri"/>
              </a:rPr>
              <a:t>tercihlerinden </a:t>
            </a:r>
            <a:r>
              <a:rPr sz="2300" dirty="0">
                <a:latin typeface="Calibri"/>
                <a:cs typeface="Calibri"/>
              </a:rPr>
              <a:t>ilk 3 </a:t>
            </a:r>
            <a:r>
              <a:rPr sz="2300" spc="-5" dirty="0">
                <a:latin typeface="Calibri"/>
                <a:cs typeface="Calibri"/>
              </a:rPr>
              <a:t>(üç) </a:t>
            </a:r>
            <a:r>
              <a:rPr sz="2300" spc="-10" dirty="0">
                <a:latin typeface="Calibri"/>
                <a:cs typeface="Calibri"/>
              </a:rPr>
              <a:t>okulu </a:t>
            </a:r>
            <a:r>
              <a:rPr sz="2300" b="1" spc="-15" dirty="0">
                <a:solidFill>
                  <a:srgbClr val="00AF50"/>
                </a:solidFill>
                <a:latin typeface="Calibri"/>
                <a:cs typeface="Calibri"/>
              </a:rPr>
              <a:t>Kayıt  </a:t>
            </a:r>
            <a:r>
              <a:rPr sz="2300" b="1" dirty="0">
                <a:solidFill>
                  <a:srgbClr val="00AF50"/>
                </a:solidFill>
                <a:latin typeface="Calibri"/>
                <a:cs typeface="Calibri"/>
              </a:rPr>
              <a:t>Alanından 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seçmek </a:t>
            </a:r>
            <a:r>
              <a:rPr sz="2300" spc="-20" dirty="0">
                <a:latin typeface="Calibri"/>
                <a:cs typeface="Calibri"/>
              </a:rPr>
              <a:t>kaydıyla </a:t>
            </a:r>
            <a:r>
              <a:rPr sz="2300" spc="-5" dirty="0">
                <a:latin typeface="Calibri"/>
                <a:cs typeface="Calibri"/>
              </a:rPr>
              <a:t>öğrenciler </a:t>
            </a:r>
            <a:r>
              <a:rPr sz="2300" b="1" spc="-5" dirty="0">
                <a:latin typeface="Calibri"/>
                <a:cs typeface="Calibri"/>
              </a:rPr>
              <a:t>en </a:t>
            </a:r>
            <a:r>
              <a:rPr sz="2300" b="1" spc="-10" dirty="0">
                <a:latin typeface="Calibri"/>
                <a:cs typeface="Calibri"/>
              </a:rPr>
              <a:t>fazla </a:t>
            </a:r>
            <a:r>
              <a:rPr sz="2300" b="1" dirty="0">
                <a:latin typeface="Calibri"/>
                <a:cs typeface="Calibri"/>
              </a:rPr>
              <a:t>5 (beş)  </a:t>
            </a:r>
            <a:r>
              <a:rPr sz="2300" b="1" spc="-10" dirty="0">
                <a:latin typeface="Calibri"/>
                <a:cs typeface="Calibri"/>
              </a:rPr>
              <a:t>okul </a:t>
            </a:r>
            <a:r>
              <a:rPr sz="2300" spc="-5" dirty="0">
                <a:latin typeface="Calibri"/>
                <a:cs typeface="Calibri"/>
              </a:rPr>
              <a:t>tercihinde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bulunabileceklerdir.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•"/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241300" marR="68580" indent="-228600" algn="just">
              <a:lnSpc>
                <a:spcPct val="91500"/>
              </a:lnSpc>
              <a:buChar char="•"/>
              <a:tabLst>
                <a:tab pos="241300" algn="l"/>
              </a:tabLst>
            </a:pPr>
            <a:r>
              <a:rPr sz="2300" spc="-25" dirty="0">
                <a:latin typeface="Calibri"/>
                <a:cs typeface="Calibri"/>
              </a:rPr>
              <a:t>Yapılan </a:t>
            </a:r>
            <a:r>
              <a:rPr sz="2300" spc="-10" dirty="0">
                <a:latin typeface="Calibri"/>
                <a:cs typeface="Calibri"/>
              </a:rPr>
              <a:t>tercihlerde aynı okul </a:t>
            </a:r>
            <a:r>
              <a:rPr sz="2300" dirty="0">
                <a:latin typeface="Calibri"/>
                <a:cs typeface="Calibri"/>
              </a:rPr>
              <a:t>türünden </a:t>
            </a:r>
            <a:r>
              <a:rPr sz="2300" spc="-5" dirty="0">
                <a:latin typeface="Calibri"/>
                <a:cs typeface="Calibri"/>
              </a:rPr>
              <a:t>(Anadolu Lisesi,  </a:t>
            </a:r>
            <a:r>
              <a:rPr sz="2300" dirty="0">
                <a:latin typeface="Calibri"/>
                <a:cs typeface="Calibri"/>
              </a:rPr>
              <a:t>Meslekî </a:t>
            </a:r>
            <a:r>
              <a:rPr sz="2300" spc="-10" dirty="0">
                <a:latin typeface="Calibri"/>
                <a:cs typeface="Calibri"/>
              </a:rPr>
              <a:t>ve </a:t>
            </a:r>
            <a:r>
              <a:rPr sz="2300" spc="-35" dirty="0">
                <a:latin typeface="Calibri"/>
                <a:cs typeface="Calibri"/>
              </a:rPr>
              <a:t>Teknik </a:t>
            </a:r>
            <a:r>
              <a:rPr sz="2300" dirty="0">
                <a:latin typeface="Calibri"/>
                <a:cs typeface="Calibri"/>
              </a:rPr>
              <a:t>Anadolu </a:t>
            </a:r>
            <a:r>
              <a:rPr sz="2300" spc="-5" dirty="0">
                <a:latin typeface="Calibri"/>
                <a:cs typeface="Calibri"/>
              </a:rPr>
              <a:t>Lisesi, </a:t>
            </a:r>
            <a:r>
              <a:rPr sz="2300" dirty="0">
                <a:latin typeface="Calibri"/>
                <a:cs typeface="Calibri"/>
              </a:rPr>
              <a:t>Anadolu </a:t>
            </a:r>
            <a:r>
              <a:rPr sz="2300" spc="-5" dirty="0">
                <a:latin typeface="Calibri"/>
                <a:cs typeface="Calibri"/>
              </a:rPr>
              <a:t>İmam Hatip  Lisesi) </a:t>
            </a:r>
            <a:r>
              <a:rPr sz="2300" b="1" spc="-5" dirty="0">
                <a:latin typeface="Calibri"/>
                <a:cs typeface="Calibri"/>
              </a:rPr>
              <a:t>en </a:t>
            </a:r>
            <a:r>
              <a:rPr sz="2300" b="1" spc="-10" dirty="0">
                <a:latin typeface="Calibri"/>
                <a:cs typeface="Calibri"/>
              </a:rPr>
              <a:t>fazla </a:t>
            </a:r>
            <a:r>
              <a:rPr sz="2300" b="1" dirty="0">
                <a:latin typeface="Calibri"/>
                <a:cs typeface="Calibri"/>
              </a:rPr>
              <a:t>3 (üç) </a:t>
            </a:r>
            <a:r>
              <a:rPr sz="2300" b="1" spc="-10" dirty="0">
                <a:latin typeface="Calibri"/>
                <a:cs typeface="Calibri"/>
              </a:rPr>
              <a:t>okul</a:t>
            </a:r>
            <a:r>
              <a:rPr sz="2300" b="1" spc="-3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seçilebilecektir.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2450" y="1628901"/>
            <a:ext cx="971549" cy="1282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44458" y="3140964"/>
            <a:ext cx="899540" cy="1282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44458" y="4653178"/>
            <a:ext cx="899540" cy="1282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2" descr="C:\Users\İLYASÇOLAK\Desktop\BAŞLI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lyas\Desktop\SAS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8" y="228600"/>
            <a:ext cx="7736740" cy="9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4820" y="366918"/>
            <a:ext cx="61753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Yerleştirmeye </a:t>
            </a:r>
            <a:r>
              <a:rPr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esas</a:t>
            </a:r>
            <a:r>
              <a:rPr spc="-5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nakiller</a:t>
            </a:r>
          </a:p>
        </p:txBody>
      </p:sp>
      <p:sp>
        <p:nvSpPr>
          <p:cNvPr id="3" name="object 3"/>
          <p:cNvSpPr/>
          <p:nvPr/>
        </p:nvSpPr>
        <p:spPr>
          <a:xfrm>
            <a:off x="251523" y="1556766"/>
            <a:ext cx="4320540" cy="3672840"/>
          </a:xfrm>
          <a:custGeom>
            <a:avLst/>
            <a:gdLst/>
            <a:ahLst/>
            <a:cxnLst/>
            <a:rect l="l" t="t" r="r" b="b"/>
            <a:pathLst>
              <a:path w="4320540" h="3672840">
                <a:moveTo>
                  <a:pt x="0" y="612139"/>
                </a:moveTo>
                <a:lnTo>
                  <a:pt x="1841" y="564301"/>
                </a:lnTo>
                <a:lnTo>
                  <a:pt x="7275" y="517470"/>
                </a:lnTo>
                <a:lnTo>
                  <a:pt x="16165" y="471782"/>
                </a:lnTo>
                <a:lnTo>
                  <a:pt x="28375" y="427373"/>
                </a:lnTo>
                <a:lnTo>
                  <a:pt x="43770" y="384379"/>
                </a:lnTo>
                <a:lnTo>
                  <a:pt x="62212" y="342937"/>
                </a:lnTo>
                <a:lnTo>
                  <a:pt x="83567" y="303181"/>
                </a:lnTo>
                <a:lnTo>
                  <a:pt x="107697" y="265250"/>
                </a:lnTo>
                <a:lnTo>
                  <a:pt x="134467" y="229278"/>
                </a:lnTo>
                <a:lnTo>
                  <a:pt x="163741" y="195401"/>
                </a:lnTo>
                <a:lnTo>
                  <a:pt x="195382" y="163757"/>
                </a:lnTo>
                <a:lnTo>
                  <a:pt x="229255" y="134480"/>
                </a:lnTo>
                <a:lnTo>
                  <a:pt x="265224" y="107708"/>
                </a:lnTo>
                <a:lnTo>
                  <a:pt x="303151" y="83575"/>
                </a:lnTo>
                <a:lnTo>
                  <a:pt x="342902" y="62218"/>
                </a:lnTo>
                <a:lnTo>
                  <a:pt x="384340" y="43774"/>
                </a:lnTo>
                <a:lnTo>
                  <a:pt x="427330" y="28378"/>
                </a:lnTo>
                <a:lnTo>
                  <a:pt x="471734" y="16167"/>
                </a:lnTo>
                <a:lnTo>
                  <a:pt x="517417" y="7276"/>
                </a:lnTo>
                <a:lnTo>
                  <a:pt x="564243" y="1841"/>
                </a:lnTo>
                <a:lnTo>
                  <a:pt x="612076" y="0"/>
                </a:lnTo>
                <a:lnTo>
                  <a:pt x="3708336" y="0"/>
                </a:lnTo>
                <a:lnTo>
                  <a:pt x="3756174" y="1841"/>
                </a:lnTo>
                <a:lnTo>
                  <a:pt x="3803005" y="7276"/>
                </a:lnTo>
                <a:lnTo>
                  <a:pt x="3848694" y="16167"/>
                </a:lnTo>
                <a:lnTo>
                  <a:pt x="3893103" y="28378"/>
                </a:lnTo>
                <a:lnTo>
                  <a:pt x="3936096" y="43774"/>
                </a:lnTo>
                <a:lnTo>
                  <a:pt x="3977539" y="62218"/>
                </a:lnTo>
                <a:lnTo>
                  <a:pt x="4017294" y="83575"/>
                </a:lnTo>
                <a:lnTo>
                  <a:pt x="4055226" y="107708"/>
                </a:lnTo>
                <a:lnTo>
                  <a:pt x="4091198" y="134480"/>
                </a:lnTo>
                <a:lnTo>
                  <a:pt x="4125074" y="163757"/>
                </a:lnTo>
                <a:lnTo>
                  <a:pt x="4156719" y="195401"/>
                </a:lnTo>
                <a:lnTo>
                  <a:pt x="4185995" y="229278"/>
                </a:lnTo>
                <a:lnTo>
                  <a:pt x="4212768" y="265250"/>
                </a:lnTo>
                <a:lnTo>
                  <a:pt x="4236901" y="303181"/>
                </a:lnTo>
                <a:lnTo>
                  <a:pt x="4258257" y="342937"/>
                </a:lnTo>
                <a:lnTo>
                  <a:pt x="4276701" y="384379"/>
                </a:lnTo>
                <a:lnTo>
                  <a:pt x="4292097" y="427373"/>
                </a:lnTo>
                <a:lnTo>
                  <a:pt x="4304309" y="471782"/>
                </a:lnTo>
                <a:lnTo>
                  <a:pt x="4313200" y="517470"/>
                </a:lnTo>
                <a:lnTo>
                  <a:pt x="4318634" y="564301"/>
                </a:lnTo>
                <a:lnTo>
                  <a:pt x="4320476" y="612139"/>
                </a:lnTo>
                <a:lnTo>
                  <a:pt x="4320476" y="3060319"/>
                </a:lnTo>
                <a:lnTo>
                  <a:pt x="4318634" y="3108157"/>
                </a:lnTo>
                <a:lnTo>
                  <a:pt x="4313200" y="3154988"/>
                </a:lnTo>
                <a:lnTo>
                  <a:pt x="4304309" y="3200676"/>
                </a:lnTo>
                <a:lnTo>
                  <a:pt x="4292097" y="3245085"/>
                </a:lnTo>
                <a:lnTo>
                  <a:pt x="4276701" y="3288079"/>
                </a:lnTo>
                <a:lnTo>
                  <a:pt x="4258257" y="3329521"/>
                </a:lnTo>
                <a:lnTo>
                  <a:pt x="4236901" y="3369277"/>
                </a:lnTo>
                <a:lnTo>
                  <a:pt x="4212768" y="3407208"/>
                </a:lnTo>
                <a:lnTo>
                  <a:pt x="4185995" y="3443180"/>
                </a:lnTo>
                <a:lnTo>
                  <a:pt x="4156719" y="3477057"/>
                </a:lnTo>
                <a:lnTo>
                  <a:pt x="4125074" y="3508701"/>
                </a:lnTo>
                <a:lnTo>
                  <a:pt x="4091198" y="3537978"/>
                </a:lnTo>
                <a:lnTo>
                  <a:pt x="4055226" y="3564750"/>
                </a:lnTo>
                <a:lnTo>
                  <a:pt x="4017294" y="3588883"/>
                </a:lnTo>
                <a:lnTo>
                  <a:pt x="3977539" y="3610240"/>
                </a:lnTo>
                <a:lnTo>
                  <a:pt x="3936096" y="3628684"/>
                </a:lnTo>
                <a:lnTo>
                  <a:pt x="3893103" y="3644080"/>
                </a:lnTo>
                <a:lnTo>
                  <a:pt x="3848694" y="3656291"/>
                </a:lnTo>
                <a:lnTo>
                  <a:pt x="3803005" y="3665182"/>
                </a:lnTo>
                <a:lnTo>
                  <a:pt x="3756174" y="3670617"/>
                </a:lnTo>
                <a:lnTo>
                  <a:pt x="3708336" y="3672459"/>
                </a:lnTo>
                <a:lnTo>
                  <a:pt x="612076" y="3672459"/>
                </a:lnTo>
                <a:lnTo>
                  <a:pt x="564242" y="3670617"/>
                </a:lnTo>
                <a:lnTo>
                  <a:pt x="517414" y="3665182"/>
                </a:lnTo>
                <a:lnTo>
                  <a:pt x="471730" y="3656291"/>
                </a:lnTo>
                <a:lnTo>
                  <a:pt x="427325" y="3644080"/>
                </a:lnTo>
                <a:lnTo>
                  <a:pt x="384335" y="3628684"/>
                </a:lnTo>
                <a:lnTo>
                  <a:pt x="342897" y="3610240"/>
                </a:lnTo>
                <a:lnTo>
                  <a:pt x="303146" y="3588883"/>
                </a:lnTo>
                <a:lnTo>
                  <a:pt x="265218" y="3564750"/>
                </a:lnTo>
                <a:lnTo>
                  <a:pt x="229250" y="3537978"/>
                </a:lnTo>
                <a:lnTo>
                  <a:pt x="195377" y="3508701"/>
                </a:lnTo>
                <a:lnTo>
                  <a:pt x="163737" y="3477057"/>
                </a:lnTo>
                <a:lnTo>
                  <a:pt x="134463" y="3443180"/>
                </a:lnTo>
                <a:lnTo>
                  <a:pt x="107694" y="3407208"/>
                </a:lnTo>
                <a:lnTo>
                  <a:pt x="83564" y="3369277"/>
                </a:lnTo>
                <a:lnTo>
                  <a:pt x="62210" y="3329521"/>
                </a:lnTo>
                <a:lnTo>
                  <a:pt x="43768" y="3288079"/>
                </a:lnTo>
                <a:lnTo>
                  <a:pt x="28374" y="3245085"/>
                </a:lnTo>
                <a:lnTo>
                  <a:pt x="16164" y="3200676"/>
                </a:lnTo>
                <a:lnTo>
                  <a:pt x="7275" y="3154988"/>
                </a:lnTo>
                <a:lnTo>
                  <a:pt x="1841" y="3108157"/>
                </a:lnTo>
                <a:lnTo>
                  <a:pt x="0" y="3060319"/>
                </a:lnTo>
                <a:lnTo>
                  <a:pt x="0" y="612139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668" y="1705813"/>
            <a:ext cx="353314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9120" marR="570865" indent="245110" algn="just">
              <a:lnSpc>
                <a:spcPct val="100000"/>
              </a:lnSpc>
              <a:spcBef>
                <a:spcPts val="100"/>
              </a:spcBef>
            </a:pPr>
            <a:r>
              <a:rPr sz="3600" b="1" spc="-35" dirty="0">
                <a:latin typeface="Calibri"/>
                <a:cs typeface="Calibri"/>
              </a:rPr>
              <a:t>“Tercih </a:t>
            </a:r>
            <a:r>
              <a:rPr sz="3600" b="1" spc="-20" dirty="0">
                <a:latin typeface="Calibri"/>
                <a:cs typeface="Calibri"/>
              </a:rPr>
              <a:t>ve  </a:t>
            </a:r>
            <a:r>
              <a:rPr sz="3600" b="1" spc="-35" dirty="0">
                <a:latin typeface="Calibri"/>
                <a:cs typeface="Calibri"/>
              </a:rPr>
              <a:t>Yerleştirme  </a:t>
            </a:r>
            <a:r>
              <a:rPr sz="3600" b="1" spc="-275" dirty="0">
                <a:latin typeface="Calibri"/>
                <a:cs typeface="Calibri"/>
              </a:rPr>
              <a:t>T</a:t>
            </a:r>
            <a:r>
              <a:rPr sz="3600" b="1" dirty="0">
                <a:latin typeface="Calibri"/>
                <a:cs typeface="Calibri"/>
              </a:rPr>
              <a:t>akviminde”</a:t>
            </a:r>
            <a:endParaRPr sz="3600">
              <a:latin typeface="Calibri"/>
              <a:cs typeface="Calibri"/>
            </a:endParaRPr>
          </a:p>
          <a:p>
            <a:pPr marL="12065" marR="5080" indent="1270" algn="ctr">
              <a:lnSpc>
                <a:spcPct val="100000"/>
              </a:lnSpc>
              <a:spcBef>
                <a:spcPts val="5"/>
              </a:spcBef>
            </a:pPr>
            <a:r>
              <a:rPr sz="3600" b="1" dirty="0">
                <a:latin typeface="Calibri"/>
                <a:cs typeface="Calibri"/>
              </a:rPr>
              <a:t>belirtilen </a:t>
            </a:r>
            <a:r>
              <a:rPr sz="3600" b="1" spc="-10" dirty="0">
                <a:latin typeface="Calibri"/>
                <a:cs typeface="Calibri"/>
              </a:rPr>
              <a:t>tarih </a:t>
            </a:r>
            <a:r>
              <a:rPr sz="3600" b="1" spc="-15" dirty="0">
                <a:latin typeface="Calibri"/>
                <a:cs typeface="Calibri"/>
              </a:rPr>
              <a:t>ve  </a:t>
            </a:r>
            <a:r>
              <a:rPr sz="3600" b="1" spc="-10" dirty="0">
                <a:latin typeface="Calibri"/>
                <a:cs typeface="Calibri"/>
              </a:rPr>
              <a:t>sürelerde </a:t>
            </a:r>
            <a:r>
              <a:rPr sz="3600" b="1" dirty="0">
                <a:latin typeface="Calibri"/>
                <a:cs typeface="Calibri"/>
              </a:rPr>
              <a:t>4</a:t>
            </a:r>
            <a:r>
              <a:rPr sz="3600" b="1" spc="-85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tarihte  </a:t>
            </a:r>
            <a:r>
              <a:rPr sz="3600" b="1" spc="-35" dirty="0">
                <a:latin typeface="Calibri"/>
                <a:cs typeface="Calibri"/>
              </a:rPr>
              <a:t>yapılacaktır.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16017" y="1700783"/>
            <a:ext cx="3528695" cy="792480"/>
          </a:xfrm>
          <a:custGeom>
            <a:avLst/>
            <a:gdLst/>
            <a:ahLst/>
            <a:cxnLst/>
            <a:rect l="l" t="t" r="r" b="b"/>
            <a:pathLst>
              <a:path w="3528695" h="792480">
                <a:moveTo>
                  <a:pt x="3396361" y="0"/>
                </a:moveTo>
                <a:lnTo>
                  <a:pt x="131953" y="0"/>
                </a:lnTo>
                <a:lnTo>
                  <a:pt x="90237" y="6738"/>
                </a:lnTo>
                <a:lnTo>
                  <a:pt x="54013" y="25497"/>
                </a:lnTo>
                <a:lnTo>
                  <a:pt x="25452" y="54095"/>
                </a:lnTo>
                <a:lnTo>
                  <a:pt x="6724" y="90350"/>
                </a:lnTo>
                <a:lnTo>
                  <a:pt x="0" y="132079"/>
                </a:lnTo>
                <a:lnTo>
                  <a:pt x="0" y="660145"/>
                </a:lnTo>
                <a:lnTo>
                  <a:pt x="6724" y="701861"/>
                </a:lnTo>
                <a:lnTo>
                  <a:pt x="25452" y="738085"/>
                </a:lnTo>
                <a:lnTo>
                  <a:pt x="54013" y="766646"/>
                </a:lnTo>
                <a:lnTo>
                  <a:pt x="90237" y="785374"/>
                </a:lnTo>
                <a:lnTo>
                  <a:pt x="131953" y="792099"/>
                </a:lnTo>
                <a:lnTo>
                  <a:pt x="3396361" y="792099"/>
                </a:lnTo>
                <a:lnTo>
                  <a:pt x="3438090" y="785374"/>
                </a:lnTo>
                <a:lnTo>
                  <a:pt x="3474345" y="766646"/>
                </a:lnTo>
                <a:lnTo>
                  <a:pt x="3502943" y="738085"/>
                </a:lnTo>
                <a:lnTo>
                  <a:pt x="3521702" y="701861"/>
                </a:lnTo>
                <a:lnTo>
                  <a:pt x="3528441" y="660145"/>
                </a:lnTo>
                <a:lnTo>
                  <a:pt x="3528441" y="132079"/>
                </a:lnTo>
                <a:lnTo>
                  <a:pt x="3521702" y="90350"/>
                </a:lnTo>
                <a:lnTo>
                  <a:pt x="3502943" y="54095"/>
                </a:lnTo>
                <a:lnTo>
                  <a:pt x="3474345" y="25497"/>
                </a:lnTo>
                <a:lnTo>
                  <a:pt x="3438090" y="6738"/>
                </a:lnTo>
                <a:lnTo>
                  <a:pt x="339636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6017" y="1700783"/>
            <a:ext cx="3528695" cy="792480"/>
          </a:xfrm>
          <a:custGeom>
            <a:avLst/>
            <a:gdLst/>
            <a:ahLst/>
            <a:cxnLst/>
            <a:rect l="l" t="t" r="r" b="b"/>
            <a:pathLst>
              <a:path w="3528695" h="792480">
                <a:moveTo>
                  <a:pt x="0" y="132079"/>
                </a:moveTo>
                <a:lnTo>
                  <a:pt x="6724" y="90350"/>
                </a:lnTo>
                <a:lnTo>
                  <a:pt x="25452" y="54095"/>
                </a:lnTo>
                <a:lnTo>
                  <a:pt x="54013" y="25497"/>
                </a:lnTo>
                <a:lnTo>
                  <a:pt x="90237" y="6738"/>
                </a:lnTo>
                <a:lnTo>
                  <a:pt x="131953" y="0"/>
                </a:lnTo>
                <a:lnTo>
                  <a:pt x="3396361" y="0"/>
                </a:lnTo>
                <a:lnTo>
                  <a:pt x="3438090" y="6738"/>
                </a:lnTo>
                <a:lnTo>
                  <a:pt x="3474345" y="25497"/>
                </a:lnTo>
                <a:lnTo>
                  <a:pt x="3502943" y="54095"/>
                </a:lnTo>
                <a:lnTo>
                  <a:pt x="3521702" y="90350"/>
                </a:lnTo>
                <a:lnTo>
                  <a:pt x="3528441" y="132079"/>
                </a:lnTo>
                <a:lnTo>
                  <a:pt x="3528441" y="660145"/>
                </a:lnTo>
                <a:lnTo>
                  <a:pt x="3521702" y="701861"/>
                </a:lnTo>
                <a:lnTo>
                  <a:pt x="3502943" y="738085"/>
                </a:lnTo>
                <a:lnTo>
                  <a:pt x="3474345" y="766646"/>
                </a:lnTo>
                <a:lnTo>
                  <a:pt x="3438090" y="785374"/>
                </a:lnTo>
                <a:lnTo>
                  <a:pt x="3396361" y="792099"/>
                </a:lnTo>
                <a:lnTo>
                  <a:pt x="131953" y="792099"/>
                </a:lnTo>
                <a:lnTo>
                  <a:pt x="90237" y="785374"/>
                </a:lnTo>
                <a:lnTo>
                  <a:pt x="54013" y="766646"/>
                </a:lnTo>
                <a:lnTo>
                  <a:pt x="25452" y="738085"/>
                </a:lnTo>
                <a:lnTo>
                  <a:pt x="6724" y="701861"/>
                </a:lnTo>
                <a:lnTo>
                  <a:pt x="0" y="660145"/>
                </a:lnTo>
                <a:lnTo>
                  <a:pt x="0" y="13207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29961" y="1848357"/>
            <a:ext cx="2903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06-10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Ağustos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16017" y="2636901"/>
            <a:ext cx="3528695" cy="720090"/>
          </a:xfrm>
          <a:custGeom>
            <a:avLst/>
            <a:gdLst/>
            <a:ahLst/>
            <a:cxnLst/>
            <a:rect l="l" t="t" r="r" b="b"/>
            <a:pathLst>
              <a:path w="3528695" h="720089">
                <a:moveTo>
                  <a:pt x="3408426" y="0"/>
                </a:moveTo>
                <a:lnTo>
                  <a:pt x="120015" y="0"/>
                </a:lnTo>
                <a:lnTo>
                  <a:pt x="73294" y="9429"/>
                </a:lnTo>
                <a:lnTo>
                  <a:pt x="35147" y="35147"/>
                </a:lnTo>
                <a:lnTo>
                  <a:pt x="9429" y="73294"/>
                </a:lnTo>
                <a:lnTo>
                  <a:pt x="0" y="120014"/>
                </a:lnTo>
                <a:lnTo>
                  <a:pt x="0" y="600075"/>
                </a:lnTo>
                <a:lnTo>
                  <a:pt x="9429" y="646795"/>
                </a:lnTo>
                <a:lnTo>
                  <a:pt x="35147" y="684942"/>
                </a:lnTo>
                <a:lnTo>
                  <a:pt x="73294" y="710660"/>
                </a:lnTo>
                <a:lnTo>
                  <a:pt x="120015" y="720089"/>
                </a:lnTo>
                <a:lnTo>
                  <a:pt x="3408426" y="720089"/>
                </a:lnTo>
                <a:lnTo>
                  <a:pt x="3455146" y="710660"/>
                </a:lnTo>
                <a:lnTo>
                  <a:pt x="3493293" y="684942"/>
                </a:lnTo>
                <a:lnTo>
                  <a:pt x="3519011" y="646795"/>
                </a:lnTo>
                <a:lnTo>
                  <a:pt x="3528441" y="600075"/>
                </a:lnTo>
                <a:lnTo>
                  <a:pt x="3528441" y="120014"/>
                </a:lnTo>
                <a:lnTo>
                  <a:pt x="3519011" y="73294"/>
                </a:lnTo>
                <a:lnTo>
                  <a:pt x="3493293" y="35147"/>
                </a:lnTo>
                <a:lnTo>
                  <a:pt x="3455146" y="9429"/>
                </a:lnTo>
                <a:lnTo>
                  <a:pt x="340842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6017" y="2636901"/>
            <a:ext cx="3528695" cy="720090"/>
          </a:xfrm>
          <a:custGeom>
            <a:avLst/>
            <a:gdLst/>
            <a:ahLst/>
            <a:cxnLst/>
            <a:rect l="l" t="t" r="r" b="b"/>
            <a:pathLst>
              <a:path w="3528695" h="720089">
                <a:moveTo>
                  <a:pt x="0" y="120014"/>
                </a:moveTo>
                <a:lnTo>
                  <a:pt x="9429" y="73294"/>
                </a:lnTo>
                <a:lnTo>
                  <a:pt x="35147" y="35147"/>
                </a:lnTo>
                <a:lnTo>
                  <a:pt x="73294" y="9429"/>
                </a:lnTo>
                <a:lnTo>
                  <a:pt x="120015" y="0"/>
                </a:lnTo>
                <a:lnTo>
                  <a:pt x="3408426" y="0"/>
                </a:lnTo>
                <a:lnTo>
                  <a:pt x="3455146" y="9429"/>
                </a:lnTo>
                <a:lnTo>
                  <a:pt x="3493293" y="35147"/>
                </a:lnTo>
                <a:lnTo>
                  <a:pt x="3519011" y="73294"/>
                </a:lnTo>
                <a:lnTo>
                  <a:pt x="3528441" y="120014"/>
                </a:lnTo>
                <a:lnTo>
                  <a:pt x="3528441" y="600075"/>
                </a:lnTo>
                <a:lnTo>
                  <a:pt x="3519011" y="646795"/>
                </a:lnTo>
                <a:lnTo>
                  <a:pt x="3493293" y="684942"/>
                </a:lnTo>
                <a:lnTo>
                  <a:pt x="3455146" y="710660"/>
                </a:lnTo>
                <a:lnTo>
                  <a:pt x="3408426" y="720089"/>
                </a:lnTo>
                <a:lnTo>
                  <a:pt x="120015" y="720089"/>
                </a:lnTo>
                <a:lnTo>
                  <a:pt x="73294" y="710660"/>
                </a:lnTo>
                <a:lnTo>
                  <a:pt x="35147" y="684942"/>
                </a:lnTo>
                <a:lnTo>
                  <a:pt x="9429" y="646795"/>
                </a:lnTo>
                <a:lnTo>
                  <a:pt x="0" y="600075"/>
                </a:lnTo>
                <a:lnTo>
                  <a:pt x="0" y="12001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28691" y="2748787"/>
            <a:ext cx="2903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13-17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Ağustos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16017" y="3501009"/>
            <a:ext cx="3600450" cy="720090"/>
          </a:xfrm>
          <a:custGeom>
            <a:avLst/>
            <a:gdLst/>
            <a:ahLst/>
            <a:cxnLst/>
            <a:rect l="l" t="t" r="r" b="b"/>
            <a:pathLst>
              <a:path w="3600450" h="720089">
                <a:moveTo>
                  <a:pt x="3480435" y="0"/>
                </a:moveTo>
                <a:lnTo>
                  <a:pt x="120015" y="0"/>
                </a:lnTo>
                <a:lnTo>
                  <a:pt x="73294" y="9429"/>
                </a:lnTo>
                <a:lnTo>
                  <a:pt x="35147" y="35147"/>
                </a:lnTo>
                <a:lnTo>
                  <a:pt x="9429" y="73294"/>
                </a:lnTo>
                <a:lnTo>
                  <a:pt x="0" y="120014"/>
                </a:lnTo>
                <a:lnTo>
                  <a:pt x="0" y="600074"/>
                </a:lnTo>
                <a:lnTo>
                  <a:pt x="9429" y="646795"/>
                </a:lnTo>
                <a:lnTo>
                  <a:pt x="35147" y="684942"/>
                </a:lnTo>
                <a:lnTo>
                  <a:pt x="73294" y="710660"/>
                </a:lnTo>
                <a:lnTo>
                  <a:pt x="120015" y="720089"/>
                </a:lnTo>
                <a:lnTo>
                  <a:pt x="3480435" y="720089"/>
                </a:lnTo>
                <a:lnTo>
                  <a:pt x="3527101" y="710660"/>
                </a:lnTo>
                <a:lnTo>
                  <a:pt x="3565255" y="684942"/>
                </a:lnTo>
                <a:lnTo>
                  <a:pt x="3591002" y="646795"/>
                </a:lnTo>
                <a:lnTo>
                  <a:pt x="3600450" y="600074"/>
                </a:lnTo>
                <a:lnTo>
                  <a:pt x="3600450" y="120014"/>
                </a:lnTo>
                <a:lnTo>
                  <a:pt x="3591002" y="73294"/>
                </a:lnTo>
                <a:lnTo>
                  <a:pt x="3565255" y="35147"/>
                </a:lnTo>
                <a:lnTo>
                  <a:pt x="3527101" y="9429"/>
                </a:lnTo>
                <a:lnTo>
                  <a:pt x="348043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6017" y="3501009"/>
            <a:ext cx="3600450" cy="720090"/>
          </a:xfrm>
          <a:custGeom>
            <a:avLst/>
            <a:gdLst/>
            <a:ahLst/>
            <a:cxnLst/>
            <a:rect l="l" t="t" r="r" b="b"/>
            <a:pathLst>
              <a:path w="3600450" h="720089">
                <a:moveTo>
                  <a:pt x="0" y="120014"/>
                </a:moveTo>
                <a:lnTo>
                  <a:pt x="9429" y="73294"/>
                </a:lnTo>
                <a:lnTo>
                  <a:pt x="35147" y="35147"/>
                </a:lnTo>
                <a:lnTo>
                  <a:pt x="73294" y="9429"/>
                </a:lnTo>
                <a:lnTo>
                  <a:pt x="120015" y="0"/>
                </a:lnTo>
                <a:lnTo>
                  <a:pt x="3480435" y="0"/>
                </a:lnTo>
                <a:lnTo>
                  <a:pt x="3527101" y="9429"/>
                </a:lnTo>
                <a:lnTo>
                  <a:pt x="3565255" y="35147"/>
                </a:lnTo>
                <a:lnTo>
                  <a:pt x="3591002" y="73294"/>
                </a:lnTo>
                <a:lnTo>
                  <a:pt x="3600450" y="120014"/>
                </a:lnTo>
                <a:lnTo>
                  <a:pt x="3600450" y="600074"/>
                </a:lnTo>
                <a:lnTo>
                  <a:pt x="3591002" y="646795"/>
                </a:lnTo>
                <a:lnTo>
                  <a:pt x="3565255" y="684942"/>
                </a:lnTo>
                <a:lnTo>
                  <a:pt x="3527101" y="710660"/>
                </a:lnTo>
                <a:lnTo>
                  <a:pt x="3480435" y="720089"/>
                </a:lnTo>
                <a:lnTo>
                  <a:pt x="120015" y="720089"/>
                </a:lnTo>
                <a:lnTo>
                  <a:pt x="73294" y="710660"/>
                </a:lnTo>
                <a:lnTo>
                  <a:pt x="35147" y="684942"/>
                </a:lnTo>
                <a:lnTo>
                  <a:pt x="9429" y="646795"/>
                </a:lnTo>
                <a:lnTo>
                  <a:pt x="0" y="600074"/>
                </a:lnTo>
                <a:lnTo>
                  <a:pt x="0" y="12001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65903" y="3612845"/>
            <a:ext cx="2904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27-31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Ağustos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68011" y="4337303"/>
            <a:ext cx="3695699" cy="886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52415" y="4326635"/>
            <a:ext cx="3363467" cy="801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16017" y="4365116"/>
            <a:ext cx="3600450" cy="79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16017" y="4365116"/>
            <a:ext cx="3600450" cy="792480"/>
          </a:xfrm>
          <a:custGeom>
            <a:avLst/>
            <a:gdLst/>
            <a:ahLst/>
            <a:cxnLst/>
            <a:rect l="l" t="t" r="r" b="b"/>
            <a:pathLst>
              <a:path w="3600450" h="792479">
                <a:moveTo>
                  <a:pt x="0" y="131952"/>
                </a:moveTo>
                <a:lnTo>
                  <a:pt x="6724" y="90237"/>
                </a:lnTo>
                <a:lnTo>
                  <a:pt x="25452" y="54013"/>
                </a:lnTo>
                <a:lnTo>
                  <a:pt x="54013" y="25452"/>
                </a:lnTo>
                <a:lnTo>
                  <a:pt x="90237" y="6724"/>
                </a:lnTo>
                <a:lnTo>
                  <a:pt x="131953" y="0"/>
                </a:lnTo>
                <a:lnTo>
                  <a:pt x="3468370" y="0"/>
                </a:lnTo>
                <a:lnTo>
                  <a:pt x="3510099" y="6724"/>
                </a:lnTo>
                <a:lnTo>
                  <a:pt x="3546354" y="25452"/>
                </a:lnTo>
                <a:lnTo>
                  <a:pt x="3574952" y="54013"/>
                </a:lnTo>
                <a:lnTo>
                  <a:pt x="3593711" y="90237"/>
                </a:lnTo>
                <a:lnTo>
                  <a:pt x="3600450" y="131952"/>
                </a:lnTo>
                <a:lnTo>
                  <a:pt x="3600450" y="660018"/>
                </a:lnTo>
                <a:lnTo>
                  <a:pt x="3593711" y="701748"/>
                </a:lnTo>
                <a:lnTo>
                  <a:pt x="3574952" y="738003"/>
                </a:lnTo>
                <a:lnTo>
                  <a:pt x="3546354" y="766601"/>
                </a:lnTo>
                <a:lnTo>
                  <a:pt x="3510099" y="785360"/>
                </a:lnTo>
                <a:lnTo>
                  <a:pt x="3468370" y="792098"/>
                </a:lnTo>
                <a:lnTo>
                  <a:pt x="131953" y="792098"/>
                </a:lnTo>
                <a:lnTo>
                  <a:pt x="90237" y="785360"/>
                </a:lnTo>
                <a:lnTo>
                  <a:pt x="54013" y="766601"/>
                </a:lnTo>
                <a:lnTo>
                  <a:pt x="25452" y="738003"/>
                </a:lnTo>
                <a:lnTo>
                  <a:pt x="6724" y="701748"/>
                </a:lnTo>
                <a:lnTo>
                  <a:pt x="0" y="660018"/>
                </a:lnTo>
                <a:lnTo>
                  <a:pt x="0" y="131952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974463" y="4387915"/>
            <a:ext cx="3084195" cy="68326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60"/>
              </a:spcBef>
            </a:pPr>
            <a:r>
              <a:rPr sz="2800" b="1" spc="-5" dirty="0">
                <a:latin typeface="Calibri"/>
                <a:cs typeface="Calibri"/>
              </a:rPr>
              <a:t>03-06 </a:t>
            </a:r>
            <a:r>
              <a:rPr sz="2800" b="1" spc="-20" dirty="0">
                <a:latin typeface="Calibri"/>
                <a:cs typeface="Calibri"/>
              </a:rPr>
              <a:t>Eylül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2018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Mesleki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Eğitim </a:t>
            </a:r>
            <a:r>
              <a:rPr sz="1200" b="1" spc="-15" dirty="0">
                <a:solidFill>
                  <a:srgbClr val="FF0000"/>
                </a:solidFill>
                <a:latin typeface="Calibri"/>
                <a:cs typeface="Calibri"/>
              </a:rPr>
              <a:t>Merkezleri’de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tercih</a:t>
            </a:r>
            <a:r>
              <a:rPr sz="1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edilebilecek.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2587" y="5273040"/>
            <a:ext cx="8878824" cy="1463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6595" y="5184647"/>
            <a:ext cx="8808720" cy="1533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9514" y="5301234"/>
            <a:ext cx="8785034" cy="1368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9514" y="5301234"/>
            <a:ext cx="8785225" cy="1368425"/>
          </a:xfrm>
          <a:custGeom>
            <a:avLst/>
            <a:gdLst/>
            <a:ahLst/>
            <a:cxnLst/>
            <a:rect l="l" t="t" r="r" b="b"/>
            <a:pathLst>
              <a:path w="8785225" h="1368425">
                <a:moveTo>
                  <a:pt x="0" y="227964"/>
                </a:moveTo>
                <a:lnTo>
                  <a:pt x="4632" y="182034"/>
                </a:lnTo>
                <a:lnTo>
                  <a:pt x="17920" y="139249"/>
                </a:lnTo>
                <a:lnTo>
                  <a:pt x="38944" y="100527"/>
                </a:lnTo>
                <a:lnTo>
                  <a:pt x="66789" y="66786"/>
                </a:lnTo>
                <a:lnTo>
                  <a:pt x="100537" y="38944"/>
                </a:lnTo>
                <a:lnTo>
                  <a:pt x="139270" y="17920"/>
                </a:lnTo>
                <a:lnTo>
                  <a:pt x="182073" y="4633"/>
                </a:lnTo>
                <a:lnTo>
                  <a:pt x="228028" y="0"/>
                </a:lnTo>
                <a:lnTo>
                  <a:pt x="8556942" y="0"/>
                </a:lnTo>
                <a:lnTo>
                  <a:pt x="8602914" y="4633"/>
                </a:lnTo>
                <a:lnTo>
                  <a:pt x="8645729" y="17920"/>
                </a:lnTo>
                <a:lnTo>
                  <a:pt x="8684469" y="38944"/>
                </a:lnTo>
                <a:lnTo>
                  <a:pt x="8718216" y="66786"/>
                </a:lnTo>
                <a:lnTo>
                  <a:pt x="8746052" y="100527"/>
                </a:lnTo>
                <a:lnTo>
                  <a:pt x="8767058" y="139249"/>
                </a:lnTo>
                <a:lnTo>
                  <a:pt x="8780315" y="182034"/>
                </a:lnTo>
                <a:lnTo>
                  <a:pt x="8784907" y="227964"/>
                </a:lnTo>
                <a:lnTo>
                  <a:pt x="8785034" y="1140091"/>
                </a:lnTo>
                <a:lnTo>
                  <a:pt x="8780400" y="1186050"/>
                </a:lnTo>
                <a:lnTo>
                  <a:pt x="8767111" y="1228854"/>
                </a:lnTo>
                <a:lnTo>
                  <a:pt x="8746083" y="1267588"/>
                </a:lnTo>
                <a:lnTo>
                  <a:pt x="8718232" y="1301335"/>
                </a:lnTo>
                <a:lnTo>
                  <a:pt x="8684476" y="1329178"/>
                </a:lnTo>
                <a:lnTo>
                  <a:pt x="8645731" y="1350201"/>
                </a:lnTo>
                <a:lnTo>
                  <a:pt x="8602914" y="1363487"/>
                </a:lnTo>
                <a:lnTo>
                  <a:pt x="8556942" y="1368120"/>
                </a:lnTo>
                <a:lnTo>
                  <a:pt x="228028" y="1368120"/>
                </a:lnTo>
                <a:lnTo>
                  <a:pt x="182073" y="1363487"/>
                </a:lnTo>
                <a:lnTo>
                  <a:pt x="139270" y="1350201"/>
                </a:lnTo>
                <a:lnTo>
                  <a:pt x="100537" y="1329178"/>
                </a:lnTo>
                <a:lnTo>
                  <a:pt x="66789" y="1301335"/>
                </a:lnTo>
                <a:lnTo>
                  <a:pt x="38944" y="1267588"/>
                </a:lnTo>
                <a:lnTo>
                  <a:pt x="17920" y="1228854"/>
                </a:lnTo>
                <a:lnTo>
                  <a:pt x="4632" y="1186050"/>
                </a:lnTo>
                <a:lnTo>
                  <a:pt x="0" y="1140091"/>
                </a:lnTo>
                <a:lnTo>
                  <a:pt x="0" y="22796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8968" y="5280456"/>
            <a:ext cx="8387080" cy="1374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767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10-14 </a:t>
            </a:r>
            <a:r>
              <a:rPr sz="2800" b="1" spc="-20" dirty="0">
                <a:latin typeface="Calibri"/>
                <a:cs typeface="Calibri"/>
              </a:rPr>
              <a:t>Eylül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2018</a:t>
            </a:r>
            <a:endParaRPr sz="2800">
              <a:latin typeface="Calibri"/>
              <a:cs typeface="Calibri"/>
            </a:endParaRPr>
          </a:p>
          <a:p>
            <a:pPr marL="12700" marR="5080" indent="196215" algn="just">
              <a:lnSpc>
                <a:spcPct val="100000"/>
              </a:lnSpc>
              <a:spcBef>
                <a:spcPts val="60"/>
              </a:spcBef>
            </a:pPr>
            <a:r>
              <a:rPr sz="2000" b="1" dirty="0">
                <a:latin typeface="Calibri"/>
                <a:cs typeface="Calibri"/>
              </a:rPr>
              <a:t>Boş </a:t>
            </a:r>
            <a:r>
              <a:rPr sz="2000" b="1" spc="-10" dirty="0">
                <a:latin typeface="Calibri"/>
                <a:cs typeface="Calibri"/>
              </a:rPr>
              <a:t>kalan </a:t>
            </a:r>
            <a:r>
              <a:rPr sz="2000" b="1" spc="-15" dirty="0">
                <a:latin typeface="Calibri"/>
                <a:cs typeface="Calibri"/>
              </a:rPr>
              <a:t>kontenjanlara, </a:t>
            </a:r>
            <a:r>
              <a:rPr sz="2000" b="1" dirty="0">
                <a:latin typeface="Calibri"/>
                <a:cs typeface="Calibri"/>
              </a:rPr>
              <a:t>hiçbir </a:t>
            </a:r>
            <a:r>
              <a:rPr sz="2000" b="1" spc="-15" dirty="0">
                <a:latin typeface="Calibri"/>
                <a:cs typeface="Calibri"/>
              </a:rPr>
              <a:t>yere </a:t>
            </a:r>
            <a:r>
              <a:rPr sz="2000" b="1" spc="-10" dirty="0">
                <a:latin typeface="Calibri"/>
                <a:cs typeface="Calibri"/>
              </a:rPr>
              <a:t>yerleşemeyen </a:t>
            </a:r>
            <a:r>
              <a:rPr sz="2000" b="1" spc="-5" dirty="0">
                <a:latin typeface="Calibri"/>
                <a:cs typeface="Calibri"/>
              </a:rPr>
              <a:t>öğrenciler </a:t>
            </a:r>
            <a:r>
              <a:rPr sz="2000" b="1" spc="-10" dirty="0">
                <a:latin typeface="Calibri"/>
                <a:cs typeface="Calibri"/>
              </a:rPr>
              <a:t>ve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2017/2018 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eğitim-öğretim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yılında sınıf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tekrarına kalan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9’uncu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sınıf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öğrencileri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b="1" dirty="0">
                <a:latin typeface="Calibri"/>
                <a:cs typeface="Calibri"/>
              </a:rPr>
              <a:t>için İl/İlçe  </a:t>
            </a:r>
            <a:r>
              <a:rPr sz="2000" b="1" spc="-10" dirty="0">
                <a:latin typeface="Calibri"/>
                <a:cs typeface="Calibri"/>
              </a:rPr>
              <a:t>Öğrenci </a:t>
            </a:r>
            <a:r>
              <a:rPr sz="2000" b="1" spc="-20" dirty="0">
                <a:latin typeface="Calibri"/>
                <a:cs typeface="Calibri"/>
              </a:rPr>
              <a:t>Yerleştirme </a:t>
            </a:r>
            <a:r>
              <a:rPr sz="2000" b="1" spc="-15" dirty="0">
                <a:latin typeface="Calibri"/>
                <a:cs typeface="Calibri"/>
              </a:rPr>
              <a:t>ve </a:t>
            </a:r>
            <a:r>
              <a:rPr sz="2000" b="1" spc="-5" dirty="0">
                <a:latin typeface="Calibri"/>
                <a:cs typeface="Calibri"/>
              </a:rPr>
              <a:t>Nakil </a:t>
            </a:r>
            <a:r>
              <a:rPr sz="2000" b="1" spc="-10" dirty="0">
                <a:latin typeface="Calibri"/>
                <a:cs typeface="Calibri"/>
              </a:rPr>
              <a:t>Komisyonlarınca </a:t>
            </a:r>
            <a:r>
              <a:rPr sz="2000" b="1" spc="-20" dirty="0">
                <a:latin typeface="Calibri"/>
                <a:cs typeface="Calibri"/>
              </a:rPr>
              <a:t>Yerleştirme </a:t>
            </a:r>
            <a:r>
              <a:rPr sz="2000" b="1" spc="-5" dirty="0">
                <a:latin typeface="Calibri"/>
                <a:cs typeface="Calibri"/>
              </a:rPr>
              <a:t>Başvuruların</a:t>
            </a:r>
            <a:r>
              <a:rPr sz="2000" b="1" spc="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Alınması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197595" y="1601724"/>
            <a:ext cx="946403" cy="1030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40852" y="1807464"/>
            <a:ext cx="745235" cy="5654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44458" y="1628775"/>
            <a:ext cx="899541" cy="9361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44458" y="1628775"/>
            <a:ext cx="899794" cy="936625"/>
          </a:xfrm>
          <a:custGeom>
            <a:avLst/>
            <a:gdLst/>
            <a:ahLst/>
            <a:cxnLst/>
            <a:rect l="l" t="t" r="r" b="b"/>
            <a:pathLst>
              <a:path w="899795" h="936625">
                <a:moveTo>
                  <a:pt x="0" y="468122"/>
                </a:moveTo>
                <a:lnTo>
                  <a:pt x="2321" y="420253"/>
                </a:lnTo>
                <a:lnTo>
                  <a:pt x="9134" y="373768"/>
                </a:lnTo>
                <a:lnTo>
                  <a:pt x="20214" y="328903"/>
                </a:lnTo>
                <a:lnTo>
                  <a:pt x="35333" y="285892"/>
                </a:lnTo>
                <a:lnTo>
                  <a:pt x="54268" y="244971"/>
                </a:lnTo>
                <a:lnTo>
                  <a:pt x="76790" y="206375"/>
                </a:lnTo>
                <a:lnTo>
                  <a:pt x="102676" y="170338"/>
                </a:lnTo>
                <a:lnTo>
                  <a:pt x="131699" y="137096"/>
                </a:lnTo>
                <a:lnTo>
                  <a:pt x="163632" y="106884"/>
                </a:lnTo>
                <a:lnTo>
                  <a:pt x="198251" y="79938"/>
                </a:lnTo>
                <a:lnTo>
                  <a:pt x="235329" y="56492"/>
                </a:lnTo>
                <a:lnTo>
                  <a:pt x="274641" y="36782"/>
                </a:lnTo>
                <a:lnTo>
                  <a:pt x="315960" y="21042"/>
                </a:lnTo>
                <a:lnTo>
                  <a:pt x="359062" y="9509"/>
                </a:lnTo>
                <a:lnTo>
                  <a:pt x="403719" y="2416"/>
                </a:lnTo>
                <a:lnTo>
                  <a:pt x="449707" y="0"/>
                </a:lnTo>
                <a:lnTo>
                  <a:pt x="495695" y="2416"/>
                </a:lnTo>
                <a:lnTo>
                  <a:pt x="540357" y="9509"/>
                </a:lnTo>
                <a:lnTo>
                  <a:pt x="583464" y="21042"/>
                </a:lnTo>
                <a:lnTo>
                  <a:pt x="624792" y="36782"/>
                </a:lnTo>
                <a:lnTo>
                  <a:pt x="664113" y="56492"/>
                </a:lnTo>
                <a:lnTo>
                  <a:pt x="701202" y="79938"/>
                </a:lnTo>
                <a:lnTo>
                  <a:pt x="735833" y="106884"/>
                </a:lnTo>
                <a:lnTo>
                  <a:pt x="767778" y="137096"/>
                </a:lnTo>
                <a:lnTo>
                  <a:pt x="796812" y="170338"/>
                </a:lnTo>
                <a:lnTo>
                  <a:pt x="822709" y="206375"/>
                </a:lnTo>
                <a:lnTo>
                  <a:pt x="845243" y="244971"/>
                </a:lnTo>
                <a:lnTo>
                  <a:pt x="864187" y="285892"/>
                </a:lnTo>
                <a:lnTo>
                  <a:pt x="879315" y="328903"/>
                </a:lnTo>
                <a:lnTo>
                  <a:pt x="890400" y="373768"/>
                </a:lnTo>
                <a:lnTo>
                  <a:pt x="897218" y="420253"/>
                </a:lnTo>
                <a:lnTo>
                  <a:pt x="899541" y="468122"/>
                </a:lnTo>
                <a:lnTo>
                  <a:pt x="897218" y="515968"/>
                </a:lnTo>
                <a:lnTo>
                  <a:pt x="890400" y="562433"/>
                </a:lnTo>
                <a:lnTo>
                  <a:pt x="879315" y="607281"/>
                </a:lnTo>
                <a:lnTo>
                  <a:pt x="864187" y="650277"/>
                </a:lnTo>
                <a:lnTo>
                  <a:pt x="845243" y="691186"/>
                </a:lnTo>
                <a:lnTo>
                  <a:pt x="822709" y="729773"/>
                </a:lnTo>
                <a:lnTo>
                  <a:pt x="796812" y="765801"/>
                </a:lnTo>
                <a:lnTo>
                  <a:pt x="767778" y="799036"/>
                </a:lnTo>
                <a:lnTo>
                  <a:pt x="735833" y="829242"/>
                </a:lnTo>
                <a:lnTo>
                  <a:pt x="701202" y="856185"/>
                </a:lnTo>
                <a:lnTo>
                  <a:pt x="664113" y="879628"/>
                </a:lnTo>
                <a:lnTo>
                  <a:pt x="624792" y="899336"/>
                </a:lnTo>
                <a:lnTo>
                  <a:pt x="583464" y="915075"/>
                </a:lnTo>
                <a:lnTo>
                  <a:pt x="540357" y="926608"/>
                </a:lnTo>
                <a:lnTo>
                  <a:pt x="495695" y="933700"/>
                </a:lnTo>
                <a:lnTo>
                  <a:pt x="449707" y="936116"/>
                </a:lnTo>
                <a:lnTo>
                  <a:pt x="403719" y="933700"/>
                </a:lnTo>
                <a:lnTo>
                  <a:pt x="359062" y="926608"/>
                </a:lnTo>
                <a:lnTo>
                  <a:pt x="315960" y="915075"/>
                </a:lnTo>
                <a:lnTo>
                  <a:pt x="274641" y="899336"/>
                </a:lnTo>
                <a:lnTo>
                  <a:pt x="235329" y="879628"/>
                </a:lnTo>
                <a:lnTo>
                  <a:pt x="198251" y="856185"/>
                </a:lnTo>
                <a:lnTo>
                  <a:pt x="163632" y="829242"/>
                </a:lnTo>
                <a:lnTo>
                  <a:pt x="131699" y="799036"/>
                </a:lnTo>
                <a:lnTo>
                  <a:pt x="102676" y="765801"/>
                </a:lnTo>
                <a:lnTo>
                  <a:pt x="76790" y="729773"/>
                </a:lnTo>
                <a:lnTo>
                  <a:pt x="54268" y="691186"/>
                </a:lnTo>
                <a:lnTo>
                  <a:pt x="35333" y="650277"/>
                </a:lnTo>
                <a:lnTo>
                  <a:pt x="20214" y="607281"/>
                </a:lnTo>
                <a:lnTo>
                  <a:pt x="9134" y="562433"/>
                </a:lnTo>
                <a:lnTo>
                  <a:pt x="2321" y="515968"/>
                </a:lnTo>
                <a:lnTo>
                  <a:pt x="0" y="468122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479281" y="1859026"/>
            <a:ext cx="4337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64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3’ER  O</a:t>
            </a:r>
            <a:r>
              <a:rPr sz="1400" b="1" spc="-15" dirty="0">
                <a:latin typeface="Calibri"/>
                <a:cs typeface="Calibri"/>
              </a:rPr>
              <a:t>K</a:t>
            </a:r>
            <a:r>
              <a:rPr sz="1400" b="1" spc="-5" dirty="0">
                <a:latin typeface="Calibri"/>
                <a:cs typeface="Calibri"/>
              </a:rPr>
              <a:t>U</a:t>
            </a:r>
            <a:r>
              <a:rPr sz="1400" b="1" dirty="0">
                <a:latin typeface="Calibri"/>
                <a:cs typeface="Calibri"/>
              </a:rPr>
              <a:t>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197595" y="2465832"/>
            <a:ext cx="946403" cy="10302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40852" y="2671572"/>
            <a:ext cx="745235" cy="5654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44458" y="2492882"/>
            <a:ext cx="899541" cy="9361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44458" y="2492882"/>
            <a:ext cx="899794" cy="936625"/>
          </a:xfrm>
          <a:custGeom>
            <a:avLst/>
            <a:gdLst/>
            <a:ahLst/>
            <a:cxnLst/>
            <a:rect l="l" t="t" r="r" b="b"/>
            <a:pathLst>
              <a:path w="899795" h="936625">
                <a:moveTo>
                  <a:pt x="0" y="468121"/>
                </a:moveTo>
                <a:lnTo>
                  <a:pt x="2321" y="420253"/>
                </a:lnTo>
                <a:lnTo>
                  <a:pt x="9134" y="373768"/>
                </a:lnTo>
                <a:lnTo>
                  <a:pt x="20214" y="328903"/>
                </a:lnTo>
                <a:lnTo>
                  <a:pt x="35333" y="285892"/>
                </a:lnTo>
                <a:lnTo>
                  <a:pt x="54268" y="244971"/>
                </a:lnTo>
                <a:lnTo>
                  <a:pt x="76790" y="206375"/>
                </a:lnTo>
                <a:lnTo>
                  <a:pt x="102676" y="170338"/>
                </a:lnTo>
                <a:lnTo>
                  <a:pt x="131699" y="137096"/>
                </a:lnTo>
                <a:lnTo>
                  <a:pt x="163632" y="106884"/>
                </a:lnTo>
                <a:lnTo>
                  <a:pt x="198251" y="79938"/>
                </a:lnTo>
                <a:lnTo>
                  <a:pt x="235329" y="56492"/>
                </a:lnTo>
                <a:lnTo>
                  <a:pt x="274641" y="36782"/>
                </a:lnTo>
                <a:lnTo>
                  <a:pt x="315960" y="21042"/>
                </a:lnTo>
                <a:lnTo>
                  <a:pt x="359062" y="9509"/>
                </a:lnTo>
                <a:lnTo>
                  <a:pt x="403719" y="2416"/>
                </a:lnTo>
                <a:lnTo>
                  <a:pt x="449707" y="0"/>
                </a:lnTo>
                <a:lnTo>
                  <a:pt x="495695" y="2416"/>
                </a:lnTo>
                <a:lnTo>
                  <a:pt x="540357" y="9509"/>
                </a:lnTo>
                <a:lnTo>
                  <a:pt x="583464" y="21042"/>
                </a:lnTo>
                <a:lnTo>
                  <a:pt x="624792" y="36782"/>
                </a:lnTo>
                <a:lnTo>
                  <a:pt x="664113" y="56492"/>
                </a:lnTo>
                <a:lnTo>
                  <a:pt x="701202" y="79938"/>
                </a:lnTo>
                <a:lnTo>
                  <a:pt x="735833" y="106884"/>
                </a:lnTo>
                <a:lnTo>
                  <a:pt x="767778" y="137096"/>
                </a:lnTo>
                <a:lnTo>
                  <a:pt x="796812" y="170338"/>
                </a:lnTo>
                <a:lnTo>
                  <a:pt x="822709" y="206375"/>
                </a:lnTo>
                <a:lnTo>
                  <a:pt x="845243" y="244971"/>
                </a:lnTo>
                <a:lnTo>
                  <a:pt x="864187" y="285892"/>
                </a:lnTo>
                <a:lnTo>
                  <a:pt x="879315" y="328903"/>
                </a:lnTo>
                <a:lnTo>
                  <a:pt x="890400" y="373768"/>
                </a:lnTo>
                <a:lnTo>
                  <a:pt x="897218" y="420253"/>
                </a:lnTo>
                <a:lnTo>
                  <a:pt x="899541" y="468121"/>
                </a:lnTo>
                <a:lnTo>
                  <a:pt x="897218" y="515968"/>
                </a:lnTo>
                <a:lnTo>
                  <a:pt x="890400" y="562433"/>
                </a:lnTo>
                <a:lnTo>
                  <a:pt x="879315" y="607281"/>
                </a:lnTo>
                <a:lnTo>
                  <a:pt x="864187" y="650277"/>
                </a:lnTo>
                <a:lnTo>
                  <a:pt x="845243" y="691186"/>
                </a:lnTo>
                <a:lnTo>
                  <a:pt x="822709" y="729773"/>
                </a:lnTo>
                <a:lnTo>
                  <a:pt x="796812" y="765801"/>
                </a:lnTo>
                <a:lnTo>
                  <a:pt x="767778" y="799036"/>
                </a:lnTo>
                <a:lnTo>
                  <a:pt x="735833" y="829242"/>
                </a:lnTo>
                <a:lnTo>
                  <a:pt x="701202" y="856185"/>
                </a:lnTo>
                <a:lnTo>
                  <a:pt x="664113" y="879628"/>
                </a:lnTo>
                <a:lnTo>
                  <a:pt x="624792" y="899336"/>
                </a:lnTo>
                <a:lnTo>
                  <a:pt x="583464" y="915075"/>
                </a:lnTo>
                <a:lnTo>
                  <a:pt x="540357" y="926608"/>
                </a:lnTo>
                <a:lnTo>
                  <a:pt x="495695" y="933700"/>
                </a:lnTo>
                <a:lnTo>
                  <a:pt x="449707" y="936116"/>
                </a:lnTo>
                <a:lnTo>
                  <a:pt x="403719" y="933700"/>
                </a:lnTo>
                <a:lnTo>
                  <a:pt x="359062" y="926608"/>
                </a:lnTo>
                <a:lnTo>
                  <a:pt x="315960" y="915075"/>
                </a:lnTo>
                <a:lnTo>
                  <a:pt x="274641" y="899336"/>
                </a:lnTo>
                <a:lnTo>
                  <a:pt x="235329" y="879628"/>
                </a:lnTo>
                <a:lnTo>
                  <a:pt x="198251" y="856185"/>
                </a:lnTo>
                <a:lnTo>
                  <a:pt x="163632" y="829242"/>
                </a:lnTo>
                <a:lnTo>
                  <a:pt x="131699" y="799036"/>
                </a:lnTo>
                <a:lnTo>
                  <a:pt x="102676" y="765801"/>
                </a:lnTo>
                <a:lnTo>
                  <a:pt x="76790" y="729773"/>
                </a:lnTo>
                <a:lnTo>
                  <a:pt x="54268" y="691186"/>
                </a:lnTo>
                <a:lnTo>
                  <a:pt x="35333" y="650277"/>
                </a:lnTo>
                <a:lnTo>
                  <a:pt x="20214" y="607281"/>
                </a:lnTo>
                <a:lnTo>
                  <a:pt x="9134" y="562433"/>
                </a:lnTo>
                <a:lnTo>
                  <a:pt x="2321" y="515968"/>
                </a:lnTo>
                <a:lnTo>
                  <a:pt x="0" y="468121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479281" y="2723514"/>
            <a:ext cx="4337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64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3’ER  O</a:t>
            </a:r>
            <a:r>
              <a:rPr sz="1400" b="1" spc="-15" dirty="0">
                <a:latin typeface="Calibri"/>
                <a:cs typeface="Calibri"/>
              </a:rPr>
              <a:t>K</a:t>
            </a:r>
            <a:r>
              <a:rPr sz="1400" b="1" spc="-5" dirty="0">
                <a:latin typeface="Calibri"/>
                <a:cs typeface="Calibri"/>
              </a:rPr>
              <a:t>U</a:t>
            </a:r>
            <a:r>
              <a:rPr sz="1400" b="1" dirty="0">
                <a:latin typeface="Calibri"/>
                <a:cs typeface="Calibri"/>
              </a:rPr>
              <a:t>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197595" y="3329940"/>
            <a:ext cx="946403" cy="10302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40852" y="3535679"/>
            <a:ext cx="745235" cy="5654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44458" y="3356990"/>
            <a:ext cx="899541" cy="93611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44458" y="3356990"/>
            <a:ext cx="899794" cy="936625"/>
          </a:xfrm>
          <a:custGeom>
            <a:avLst/>
            <a:gdLst/>
            <a:ahLst/>
            <a:cxnLst/>
            <a:rect l="l" t="t" r="r" b="b"/>
            <a:pathLst>
              <a:path w="899795" h="936625">
                <a:moveTo>
                  <a:pt x="0" y="467995"/>
                </a:moveTo>
                <a:lnTo>
                  <a:pt x="2321" y="420148"/>
                </a:lnTo>
                <a:lnTo>
                  <a:pt x="9134" y="373683"/>
                </a:lnTo>
                <a:lnTo>
                  <a:pt x="20214" y="328835"/>
                </a:lnTo>
                <a:lnTo>
                  <a:pt x="35333" y="285839"/>
                </a:lnTo>
                <a:lnTo>
                  <a:pt x="54268" y="244930"/>
                </a:lnTo>
                <a:lnTo>
                  <a:pt x="76790" y="206343"/>
                </a:lnTo>
                <a:lnTo>
                  <a:pt x="102676" y="170315"/>
                </a:lnTo>
                <a:lnTo>
                  <a:pt x="131699" y="137080"/>
                </a:lnTo>
                <a:lnTo>
                  <a:pt x="163632" y="106874"/>
                </a:lnTo>
                <a:lnTo>
                  <a:pt x="198251" y="79931"/>
                </a:lnTo>
                <a:lnTo>
                  <a:pt x="235329" y="56488"/>
                </a:lnTo>
                <a:lnTo>
                  <a:pt x="274641" y="36780"/>
                </a:lnTo>
                <a:lnTo>
                  <a:pt x="315960" y="21041"/>
                </a:lnTo>
                <a:lnTo>
                  <a:pt x="359062" y="9508"/>
                </a:lnTo>
                <a:lnTo>
                  <a:pt x="403719" y="2416"/>
                </a:lnTo>
                <a:lnTo>
                  <a:pt x="449707" y="0"/>
                </a:lnTo>
                <a:lnTo>
                  <a:pt x="495695" y="2416"/>
                </a:lnTo>
                <a:lnTo>
                  <a:pt x="540357" y="9508"/>
                </a:lnTo>
                <a:lnTo>
                  <a:pt x="583464" y="21041"/>
                </a:lnTo>
                <a:lnTo>
                  <a:pt x="624792" y="36780"/>
                </a:lnTo>
                <a:lnTo>
                  <a:pt x="664113" y="56488"/>
                </a:lnTo>
                <a:lnTo>
                  <a:pt x="701202" y="79931"/>
                </a:lnTo>
                <a:lnTo>
                  <a:pt x="735833" y="106874"/>
                </a:lnTo>
                <a:lnTo>
                  <a:pt x="767778" y="137080"/>
                </a:lnTo>
                <a:lnTo>
                  <a:pt x="796812" y="170315"/>
                </a:lnTo>
                <a:lnTo>
                  <a:pt x="822709" y="206343"/>
                </a:lnTo>
                <a:lnTo>
                  <a:pt x="845243" y="244930"/>
                </a:lnTo>
                <a:lnTo>
                  <a:pt x="864187" y="285839"/>
                </a:lnTo>
                <a:lnTo>
                  <a:pt x="879315" y="328835"/>
                </a:lnTo>
                <a:lnTo>
                  <a:pt x="890400" y="373683"/>
                </a:lnTo>
                <a:lnTo>
                  <a:pt x="897218" y="420148"/>
                </a:lnTo>
                <a:lnTo>
                  <a:pt x="899541" y="467995"/>
                </a:lnTo>
                <a:lnTo>
                  <a:pt x="897218" y="515863"/>
                </a:lnTo>
                <a:lnTo>
                  <a:pt x="890400" y="562348"/>
                </a:lnTo>
                <a:lnTo>
                  <a:pt x="879315" y="607213"/>
                </a:lnTo>
                <a:lnTo>
                  <a:pt x="864187" y="650224"/>
                </a:lnTo>
                <a:lnTo>
                  <a:pt x="845243" y="691145"/>
                </a:lnTo>
                <a:lnTo>
                  <a:pt x="822709" y="729742"/>
                </a:lnTo>
                <a:lnTo>
                  <a:pt x="796812" y="765778"/>
                </a:lnTo>
                <a:lnTo>
                  <a:pt x="767778" y="799020"/>
                </a:lnTo>
                <a:lnTo>
                  <a:pt x="735833" y="829232"/>
                </a:lnTo>
                <a:lnTo>
                  <a:pt x="701202" y="856178"/>
                </a:lnTo>
                <a:lnTo>
                  <a:pt x="664113" y="879624"/>
                </a:lnTo>
                <a:lnTo>
                  <a:pt x="624792" y="899334"/>
                </a:lnTo>
                <a:lnTo>
                  <a:pt x="583464" y="915074"/>
                </a:lnTo>
                <a:lnTo>
                  <a:pt x="540357" y="926607"/>
                </a:lnTo>
                <a:lnTo>
                  <a:pt x="495695" y="933700"/>
                </a:lnTo>
                <a:lnTo>
                  <a:pt x="449707" y="936117"/>
                </a:lnTo>
                <a:lnTo>
                  <a:pt x="403719" y="933700"/>
                </a:lnTo>
                <a:lnTo>
                  <a:pt x="359062" y="926607"/>
                </a:lnTo>
                <a:lnTo>
                  <a:pt x="315960" y="915074"/>
                </a:lnTo>
                <a:lnTo>
                  <a:pt x="274641" y="899334"/>
                </a:lnTo>
                <a:lnTo>
                  <a:pt x="235329" y="879624"/>
                </a:lnTo>
                <a:lnTo>
                  <a:pt x="198251" y="856178"/>
                </a:lnTo>
                <a:lnTo>
                  <a:pt x="163632" y="829232"/>
                </a:lnTo>
                <a:lnTo>
                  <a:pt x="131699" y="799020"/>
                </a:lnTo>
                <a:lnTo>
                  <a:pt x="102676" y="765778"/>
                </a:lnTo>
                <a:lnTo>
                  <a:pt x="76790" y="729742"/>
                </a:lnTo>
                <a:lnTo>
                  <a:pt x="54268" y="691145"/>
                </a:lnTo>
                <a:lnTo>
                  <a:pt x="35333" y="650224"/>
                </a:lnTo>
                <a:lnTo>
                  <a:pt x="20214" y="607213"/>
                </a:lnTo>
                <a:lnTo>
                  <a:pt x="9134" y="562348"/>
                </a:lnTo>
                <a:lnTo>
                  <a:pt x="2321" y="515863"/>
                </a:lnTo>
                <a:lnTo>
                  <a:pt x="0" y="467995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479281" y="3587622"/>
            <a:ext cx="4337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3’ER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O</a:t>
            </a:r>
            <a:r>
              <a:rPr sz="1400" b="1" spc="-20" dirty="0">
                <a:latin typeface="Calibri"/>
                <a:cs typeface="Calibri"/>
              </a:rPr>
              <a:t>K</a:t>
            </a:r>
            <a:r>
              <a:rPr sz="1400" b="1" spc="-10" dirty="0">
                <a:latin typeface="Calibri"/>
                <a:cs typeface="Calibri"/>
              </a:rPr>
              <a:t>U</a:t>
            </a:r>
            <a:r>
              <a:rPr sz="1400" b="1" dirty="0">
                <a:latin typeface="Calibri"/>
                <a:cs typeface="Calibri"/>
              </a:rPr>
              <a:t>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197595" y="4194047"/>
            <a:ext cx="946403" cy="10302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40852" y="4399788"/>
            <a:ext cx="745235" cy="5654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44458" y="4221098"/>
            <a:ext cx="899541" cy="93611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44458" y="4221098"/>
            <a:ext cx="899794" cy="936625"/>
          </a:xfrm>
          <a:custGeom>
            <a:avLst/>
            <a:gdLst/>
            <a:ahLst/>
            <a:cxnLst/>
            <a:rect l="l" t="t" r="r" b="b"/>
            <a:pathLst>
              <a:path w="899795" h="936625">
                <a:moveTo>
                  <a:pt x="0" y="467994"/>
                </a:moveTo>
                <a:lnTo>
                  <a:pt x="2321" y="420148"/>
                </a:lnTo>
                <a:lnTo>
                  <a:pt x="9134" y="373683"/>
                </a:lnTo>
                <a:lnTo>
                  <a:pt x="20214" y="328835"/>
                </a:lnTo>
                <a:lnTo>
                  <a:pt x="35333" y="285839"/>
                </a:lnTo>
                <a:lnTo>
                  <a:pt x="54268" y="244930"/>
                </a:lnTo>
                <a:lnTo>
                  <a:pt x="76790" y="206343"/>
                </a:lnTo>
                <a:lnTo>
                  <a:pt x="102676" y="170315"/>
                </a:lnTo>
                <a:lnTo>
                  <a:pt x="131699" y="137080"/>
                </a:lnTo>
                <a:lnTo>
                  <a:pt x="163632" y="106874"/>
                </a:lnTo>
                <a:lnTo>
                  <a:pt x="198251" y="79931"/>
                </a:lnTo>
                <a:lnTo>
                  <a:pt x="235329" y="56488"/>
                </a:lnTo>
                <a:lnTo>
                  <a:pt x="274641" y="36780"/>
                </a:lnTo>
                <a:lnTo>
                  <a:pt x="315960" y="21041"/>
                </a:lnTo>
                <a:lnTo>
                  <a:pt x="359062" y="9508"/>
                </a:lnTo>
                <a:lnTo>
                  <a:pt x="403719" y="2416"/>
                </a:lnTo>
                <a:lnTo>
                  <a:pt x="449707" y="0"/>
                </a:lnTo>
                <a:lnTo>
                  <a:pt x="495695" y="2416"/>
                </a:lnTo>
                <a:lnTo>
                  <a:pt x="540357" y="9508"/>
                </a:lnTo>
                <a:lnTo>
                  <a:pt x="583464" y="21041"/>
                </a:lnTo>
                <a:lnTo>
                  <a:pt x="624792" y="36780"/>
                </a:lnTo>
                <a:lnTo>
                  <a:pt x="664113" y="56488"/>
                </a:lnTo>
                <a:lnTo>
                  <a:pt x="701202" y="79931"/>
                </a:lnTo>
                <a:lnTo>
                  <a:pt x="735833" y="106874"/>
                </a:lnTo>
                <a:lnTo>
                  <a:pt x="767778" y="137080"/>
                </a:lnTo>
                <a:lnTo>
                  <a:pt x="796812" y="170315"/>
                </a:lnTo>
                <a:lnTo>
                  <a:pt x="822709" y="206343"/>
                </a:lnTo>
                <a:lnTo>
                  <a:pt x="845243" y="244930"/>
                </a:lnTo>
                <a:lnTo>
                  <a:pt x="864187" y="285839"/>
                </a:lnTo>
                <a:lnTo>
                  <a:pt x="879315" y="328835"/>
                </a:lnTo>
                <a:lnTo>
                  <a:pt x="890400" y="373683"/>
                </a:lnTo>
                <a:lnTo>
                  <a:pt x="897218" y="420148"/>
                </a:lnTo>
                <a:lnTo>
                  <a:pt x="899541" y="467994"/>
                </a:lnTo>
                <a:lnTo>
                  <a:pt x="897218" y="515863"/>
                </a:lnTo>
                <a:lnTo>
                  <a:pt x="890400" y="562348"/>
                </a:lnTo>
                <a:lnTo>
                  <a:pt x="879315" y="607213"/>
                </a:lnTo>
                <a:lnTo>
                  <a:pt x="864187" y="650224"/>
                </a:lnTo>
                <a:lnTo>
                  <a:pt x="845243" y="691145"/>
                </a:lnTo>
                <a:lnTo>
                  <a:pt x="822709" y="729742"/>
                </a:lnTo>
                <a:lnTo>
                  <a:pt x="796812" y="765778"/>
                </a:lnTo>
                <a:lnTo>
                  <a:pt x="767778" y="799020"/>
                </a:lnTo>
                <a:lnTo>
                  <a:pt x="735833" y="829232"/>
                </a:lnTo>
                <a:lnTo>
                  <a:pt x="701202" y="856178"/>
                </a:lnTo>
                <a:lnTo>
                  <a:pt x="664113" y="879624"/>
                </a:lnTo>
                <a:lnTo>
                  <a:pt x="624792" y="899334"/>
                </a:lnTo>
                <a:lnTo>
                  <a:pt x="583464" y="915074"/>
                </a:lnTo>
                <a:lnTo>
                  <a:pt x="540357" y="926607"/>
                </a:lnTo>
                <a:lnTo>
                  <a:pt x="495695" y="933700"/>
                </a:lnTo>
                <a:lnTo>
                  <a:pt x="449707" y="936117"/>
                </a:lnTo>
                <a:lnTo>
                  <a:pt x="403719" y="933700"/>
                </a:lnTo>
                <a:lnTo>
                  <a:pt x="359062" y="926607"/>
                </a:lnTo>
                <a:lnTo>
                  <a:pt x="315960" y="915074"/>
                </a:lnTo>
                <a:lnTo>
                  <a:pt x="274641" y="899334"/>
                </a:lnTo>
                <a:lnTo>
                  <a:pt x="235329" y="879624"/>
                </a:lnTo>
                <a:lnTo>
                  <a:pt x="198251" y="856178"/>
                </a:lnTo>
                <a:lnTo>
                  <a:pt x="163632" y="829232"/>
                </a:lnTo>
                <a:lnTo>
                  <a:pt x="131699" y="799020"/>
                </a:lnTo>
                <a:lnTo>
                  <a:pt x="102676" y="765778"/>
                </a:lnTo>
                <a:lnTo>
                  <a:pt x="76790" y="729742"/>
                </a:lnTo>
                <a:lnTo>
                  <a:pt x="54268" y="691145"/>
                </a:lnTo>
                <a:lnTo>
                  <a:pt x="35333" y="650224"/>
                </a:lnTo>
                <a:lnTo>
                  <a:pt x="20214" y="607213"/>
                </a:lnTo>
                <a:lnTo>
                  <a:pt x="9134" y="562348"/>
                </a:lnTo>
                <a:lnTo>
                  <a:pt x="2321" y="515863"/>
                </a:lnTo>
                <a:lnTo>
                  <a:pt x="0" y="467994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479281" y="4451984"/>
            <a:ext cx="4337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64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3’ER  O</a:t>
            </a:r>
            <a:r>
              <a:rPr sz="1400" b="1" spc="-15" dirty="0">
                <a:latin typeface="Calibri"/>
                <a:cs typeface="Calibri"/>
              </a:rPr>
              <a:t>K</a:t>
            </a:r>
            <a:r>
              <a:rPr sz="1400" b="1" spc="-5" dirty="0">
                <a:latin typeface="Calibri"/>
                <a:cs typeface="Calibri"/>
              </a:rPr>
              <a:t>U</a:t>
            </a:r>
            <a:r>
              <a:rPr sz="1400" b="1" dirty="0">
                <a:latin typeface="Calibri"/>
                <a:cs typeface="Calibri"/>
              </a:rPr>
              <a:t>L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4" name="Picture 2" descr="C:\Users\İLYASÇOLAK\Desktop\BAŞLIK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ilyas\Desktop\SAS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49" y="152400"/>
            <a:ext cx="76347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5523" y="252618"/>
            <a:ext cx="61728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Yerleştirmeye </a:t>
            </a:r>
            <a:r>
              <a:rPr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esas</a:t>
            </a:r>
            <a:r>
              <a:rPr spc="-10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nakiller</a:t>
            </a:r>
          </a:p>
        </p:txBody>
      </p:sp>
      <p:sp>
        <p:nvSpPr>
          <p:cNvPr id="3" name="object 3"/>
          <p:cNvSpPr/>
          <p:nvPr/>
        </p:nvSpPr>
        <p:spPr>
          <a:xfrm>
            <a:off x="320684" y="1171092"/>
            <a:ext cx="1215390" cy="1736725"/>
          </a:xfrm>
          <a:custGeom>
            <a:avLst/>
            <a:gdLst/>
            <a:ahLst/>
            <a:cxnLst/>
            <a:rect l="l" t="t" r="r" b="b"/>
            <a:pathLst>
              <a:path w="1215390" h="1736725">
                <a:moveTo>
                  <a:pt x="0" y="0"/>
                </a:moveTo>
                <a:lnTo>
                  <a:pt x="0" y="1128522"/>
                </a:lnTo>
                <a:lnTo>
                  <a:pt x="607656" y="1736217"/>
                </a:lnTo>
                <a:lnTo>
                  <a:pt x="1215326" y="1128522"/>
                </a:lnTo>
                <a:lnTo>
                  <a:pt x="1215326" y="607695"/>
                </a:lnTo>
                <a:lnTo>
                  <a:pt x="607656" y="607695"/>
                </a:lnTo>
                <a:lnTo>
                  <a:pt x="0" y="0"/>
                </a:lnTo>
                <a:close/>
              </a:path>
              <a:path w="1215390" h="1736725">
                <a:moveTo>
                  <a:pt x="1215326" y="0"/>
                </a:moveTo>
                <a:lnTo>
                  <a:pt x="607656" y="607695"/>
                </a:lnTo>
                <a:lnTo>
                  <a:pt x="1215326" y="607695"/>
                </a:lnTo>
                <a:lnTo>
                  <a:pt x="1215326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532" y="1176272"/>
            <a:ext cx="1215390" cy="1736725"/>
          </a:xfrm>
          <a:custGeom>
            <a:avLst/>
            <a:gdLst/>
            <a:ahLst/>
            <a:cxnLst/>
            <a:rect l="l" t="t" r="r" b="b"/>
            <a:pathLst>
              <a:path w="1215390" h="1736725">
                <a:moveTo>
                  <a:pt x="1215326" y="0"/>
                </a:moveTo>
                <a:lnTo>
                  <a:pt x="1215326" y="1128522"/>
                </a:lnTo>
                <a:lnTo>
                  <a:pt x="607656" y="1736217"/>
                </a:lnTo>
                <a:lnTo>
                  <a:pt x="0" y="1128522"/>
                </a:lnTo>
                <a:lnTo>
                  <a:pt x="0" y="0"/>
                </a:lnTo>
                <a:lnTo>
                  <a:pt x="607656" y="607695"/>
                </a:lnTo>
                <a:lnTo>
                  <a:pt x="1215326" y="0"/>
                </a:lnTo>
                <a:close/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8922" y="1176272"/>
            <a:ext cx="7282180" cy="1129030"/>
          </a:xfrm>
          <a:custGeom>
            <a:avLst/>
            <a:gdLst/>
            <a:ahLst/>
            <a:cxnLst/>
            <a:rect l="l" t="t" r="r" b="b"/>
            <a:pathLst>
              <a:path w="7282180" h="1129030">
                <a:moveTo>
                  <a:pt x="7093585" y="0"/>
                </a:moveTo>
                <a:lnTo>
                  <a:pt x="0" y="0"/>
                </a:lnTo>
                <a:lnTo>
                  <a:pt x="0" y="1128522"/>
                </a:lnTo>
                <a:lnTo>
                  <a:pt x="7093585" y="1128522"/>
                </a:lnTo>
                <a:lnTo>
                  <a:pt x="7143544" y="1121803"/>
                </a:lnTo>
                <a:lnTo>
                  <a:pt x="7188463" y="1102844"/>
                </a:lnTo>
                <a:lnTo>
                  <a:pt x="7226538" y="1073435"/>
                </a:lnTo>
                <a:lnTo>
                  <a:pt x="7255966" y="1035369"/>
                </a:lnTo>
                <a:lnTo>
                  <a:pt x="7274945" y="990438"/>
                </a:lnTo>
                <a:lnTo>
                  <a:pt x="7281672" y="940435"/>
                </a:lnTo>
                <a:lnTo>
                  <a:pt x="7281672" y="188087"/>
                </a:lnTo>
                <a:lnTo>
                  <a:pt x="7274945" y="138083"/>
                </a:lnTo>
                <a:lnTo>
                  <a:pt x="7255966" y="93152"/>
                </a:lnTo>
                <a:lnTo>
                  <a:pt x="7226538" y="55086"/>
                </a:lnTo>
                <a:lnTo>
                  <a:pt x="7188463" y="25677"/>
                </a:lnTo>
                <a:lnTo>
                  <a:pt x="7143544" y="6718"/>
                </a:lnTo>
                <a:lnTo>
                  <a:pt x="7093585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8858" y="1190320"/>
            <a:ext cx="7282180" cy="1129030"/>
          </a:xfrm>
          <a:custGeom>
            <a:avLst/>
            <a:gdLst/>
            <a:ahLst/>
            <a:cxnLst/>
            <a:rect l="l" t="t" r="r" b="b"/>
            <a:pathLst>
              <a:path w="7282180" h="1129030">
                <a:moveTo>
                  <a:pt x="7281672" y="188087"/>
                </a:moveTo>
                <a:lnTo>
                  <a:pt x="7281672" y="940435"/>
                </a:lnTo>
                <a:lnTo>
                  <a:pt x="7274945" y="990438"/>
                </a:lnTo>
                <a:lnTo>
                  <a:pt x="7255966" y="1035369"/>
                </a:lnTo>
                <a:lnTo>
                  <a:pt x="7226538" y="1073435"/>
                </a:lnTo>
                <a:lnTo>
                  <a:pt x="7188463" y="1102844"/>
                </a:lnTo>
                <a:lnTo>
                  <a:pt x="7143544" y="1121803"/>
                </a:lnTo>
                <a:lnTo>
                  <a:pt x="7093585" y="1128522"/>
                </a:lnTo>
                <a:lnTo>
                  <a:pt x="0" y="1128522"/>
                </a:lnTo>
                <a:lnTo>
                  <a:pt x="0" y="0"/>
                </a:lnTo>
                <a:lnTo>
                  <a:pt x="7093585" y="0"/>
                </a:lnTo>
                <a:lnTo>
                  <a:pt x="7143544" y="6718"/>
                </a:lnTo>
                <a:lnTo>
                  <a:pt x="7188463" y="25677"/>
                </a:lnTo>
                <a:lnTo>
                  <a:pt x="7226538" y="55086"/>
                </a:lnTo>
                <a:lnTo>
                  <a:pt x="7255966" y="93152"/>
                </a:lnTo>
                <a:lnTo>
                  <a:pt x="7274945" y="138083"/>
                </a:lnTo>
                <a:lnTo>
                  <a:pt x="7281672" y="188087"/>
                </a:lnTo>
                <a:close/>
              </a:path>
            </a:pathLst>
          </a:custGeom>
          <a:ln w="25399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91142" y="1353832"/>
            <a:ext cx="6895465" cy="802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indent="-172085">
              <a:lnSpc>
                <a:spcPts val="2065"/>
              </a:lnSpc>
              <a:spcBef>
                <a:spcPts val="100"/>
              </a:spcBef>
              <a:buChar char="•"/>
              <a:tabLst>
                <a:tab pos="278130" algn="l"/>
              </a:tabLst>
            </a:pPr>
            <a:r>
              <a:rPr sz="1800" spc="-35" dirty="0">
                <a:latin typeface="Calibri"/>
                <a:cs typeface="Calibri"/>
              </a:rPr>
              <a:t>Yerel </a:t>
            </a:r>
            <a:r>
              <a:rPr sz="1800" spc="-10" dirty="0">
                <a:latin typeface="Calibri"/>
                <a:cs typeface="Calibri"/>
              </a:rPr>
              <a:t>yerleştirme ile </a:t>
            </a:r>
            <a:r>
              <a:rPr sz="1800" spc="-5" dirty="0">
                <a:latin typeface="Calibri"/>
                <a:cs typeface="Calibri"/>
              </a:rPr>
              <a:t>ilk yerleştirmede </a:t>
            </a:r>
            <a:r>
              <a:rPr sz="1800" spc="-10" dirty="0">
                <a:latin typeface="Calibri"/>
                <a:cs typeface="Calibri"/>
              </a:rPr>
              <a:t>tercihine </a:t>
            </a:r>
            <a:r>
              <a:rPr sz="1800" spc="-5" dirty="0">
                <a:latin typeface="Calibri"/>
                <a:cs typeface="Calibri"/>
              </a:rPr>
              <a:t>yerleşen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öğrencilerin,</a:t>
            </a:r>
            <a:endParaRPr sz="1800" dirty="0">
              <a:latin typeface="Calibri"/>
              <a:cs typeface="Calibri"/>
            </a:endParaRPr>
          </a:p>
          <a:p>
            <a:pPr marL="1358265" marR="5080" indent="-1346200">
              <a:lnSpc>
                <a:spcPts val="1980"/>
              </a:lnSpc>
              <a:spcBef>
                <a:spcPts val="120"/>
              </a:spcBef>
            </a:pPr>
            <a:r>
              <a:rPr sz="1800" spc="-10" dirty="0">
                <a:latin typeface="Calibri"/>
                <a:cs typeface="Calibri"/>
              </a:rPr>
              <a:t>yerleştirmeye </a:t>
            </a:r>
            <a:r>
              <a:rPr sz="1800" dirty="0">
                <a:latin typeface="Calibri"/>
                <a:cs typeface="Calibri"/>
              </a:rPr>
              <a:t>esas </a:t>
            </a:r>
            <a:r>
              <a:rPr sz="1800" spc="-5" dirty="0">
                <a:latin typeface="Calibri"/>
                <a:cs typeface="Calibri"/>
              </a:rPr>
              <a:t>nakil </a:t>
            </a:r>
            <a:r>
              <a:rPr sz="1800" spc="-15" dirty="0">
                <a:latin typeface="Calibri"/>
                <a:cs typeface="Calibri"/>
              </a:rPr>
              <a:t>tercih </a:t>
            </a:r>
            <a:r>
              <a:rPr sz="1800" spc="-5" dirty="0">
                <a:latin typeface="Calibri"/>
                <a:cs typeface="Calibri"/>
              </a:rPr>
              <a:t>dönemlerinde </a:t>
            </a:r>
            <a:r>
              <a:rPr sz="1800" spc="-15" dirty="0">
                <a:latin typeface="Calibri"/>
                <a:cs typeface="Calibri"/>
              </a:rPr>
              <a:t>Kayıt </a:t>
            </a:r>
            <a:r>
              <a:rPr sz="1800" spc="-5" dirty="0">
                <a:latin typeface="Calibri"/>
                <a:cs typeface="Calibri"/>
              </a:rPr>
              <a:t>Alanından </a:t>
            </a:r>
            <a:r>
              <a:rPr sz="1800" spc="-10" dirty="0">
                <a:latin typeface="Calibri"/>
                <a:cs typeface="Calibri"/>
              </a:rPr>
              <a:t>okul </a:t>
            </a:r>
            <a:r>
              <a:rPr sz="1800" spc="-10" dirty="0" err="1">
                <a:latin typeface="Calibri"/>
                <a:cs typeface="Calibri"/>
              </a:rPr>
              <a:t>ve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0" dirty="0" err="1" smtClean="0">
                <a:latin typeface="Calibri"/>
                <a:cs typeface="Calibri"/>
              </a:rPr>
              <a:t>farklı</a:t>
            </a:r>
            <a:r>
              <a:rPr sz="1800" spc="-10" dirty="0" smtClean="0">
                <a:latin typeface="Calibri"/>
                <a:cs typeface="Calibri"/>
              </a:rPr>
              <a:t>  </a:t>
            </a:r>
            <a:r>
              <a:rPr sz="1800" dirty="0" err="1" smtClean="0">
                <a:latin typeface="Calibri"/>
                <a:cs typeface="Calibri"/>
              </a:rPr>
              <a:t>tür</a:t>
            </a:r>
            <a:r>
              <a:rPr sz="1800" dirty="0" smtClean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tercih </a:t>
            </a:r>
            <a:r>
              <a:rPr sz="1800" spc="-5" dirty="0">
                <a:latin typeface="Calibri"/>
                <a:cs typeface="Calibri"/>
              </a:rPr>
              <a:t>etme </a:t>
            </a:r>
            <a:r>
              <a:rPr sz="1800" spc="-10" dirty="0">
                <a:latin typeface="Calibri"/>
                <a:cs typeface="Calibri"/>
              </a:rPr>
              <a:t>zorunluluğu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bulunmayacaktır.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532" y="2596895"/>
            <a:ext cx="1215390" cy="1736725"/>
          </a:xfrm>
          <a:custGeom>
            <a:avLst/>
            <a:gdLst/>
            <a:ahLst/>
            <a:cxnLst/>
            <a:rect l="l" t="t" r="r" b="b"/>
            <a:pathLst>
              <a:path w="1215390" h="1736725">
                <a:moveTo>
                  <a:pt x="0" y="0"/>
                </a:moveTo>
                <a:lnTo>
                  <a:pt x="0" y="1128521"/>
                </a:lnTo>
                <a:lnTo>
                  <a:pt x="607656" y="1736216"/>
                </a:lnTo>
                <a:lnTo>
                  <a:pt x="1215326" y="1128521"/>
                </a:lnTo>
                <a:lnTo>
                  <a:pt x="1215326" y="607694"/>
                </a:lnTo>
                <a:lnTo>
                  <a:pt x="607656" y="607694"/>
                </a:lnTo>
                <a:lnTo>
                  <a:pt x="0" y="0"/>
                </a:lnTo>
                <a:close/>
              </a:path>
              <a:path w="1215390" h="1736725">
                <a:moveTo>
                  <a:pt x="1215326" y="0"/>
                </a:moveTo>
                <a:lnTo>
                  <a:pt x="607656" y="607694"/>
                </a:lnTo>
                <a:lnTo>
                  <a:pt x="1215326" y="607694"/>
                </a:lnTo>
                <a:lnTo>
                  <a:pt x="1215326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3532" y="2596895"/>
            <a:ext cx="1215390" cy="1736725"/>
          </a:xfrm>
          <a:custGeom>
            <a:avLst/>
            <a:gdLst/>
            <a:ahLst/>
            <a:cxnLst/>
            <a:rect l="l" t="t" r="r" b="b"/>
            <a:pathLst>
              <a:path w="1215390" h="1736725">
                <a:moveTo>
                  <a:pt x="1215326" y="0"/>
                </a:moveTo>
                <a:lnTo>
                  <a:pt x="1215326" y="1128521"/>
                </a:lnTo>
                <a:lnTo>
                  <a:pt x="607656" y="1736216"/>
                </a:lnTo>
                <a:lnTo>
                  <a:pt x="0" y="1128521"/>
                </a:lnTo>
                <a:lnTo>
                  <a:pt x="0" y="0"/>
                </a:lnTo>
                <a:lnTo>
                  <a:pt x="607656" y="607694"/>
                </a:lnTo>
                <a:lnTo>
                  <a:pt x="1215326" y="0"/>
                </a:lnTo>
                <a:close/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8858" y="2596895"/>
            <a:ext cx="7282180" cy="1129030"/>
          </a:xfrm>
          <a:custGeom>
            <a:avLst/>
            <a:gdLst/>
            <a:ahLst/>
            <a:cxnLst/>
            <a:rect l="l" t="t" r="r" b="b"/>
            <a:pathLst>
              <a:path w="7282180" h="1129029">
                <a:moveTo>
                  <a:pt x="7093585" y="0"/>
                </a:moveTo>
                <a:lnTo>
                  <a:pt x="0" y="0"/>
                </a:lnTo>
                <a:lnTo>
                  <a:pt x="0" y="1128521"/>
                </a:lnTo>
                <a:lnTo>
                  <a:pt x="7093585" y="1128521"/>
                </a:lnTo>
                <a:lnTo>
                  <a:pt x="7143544" y="1121803"/>
                </a:lnTo>
                <a:lnTo>
                  <a:pt x="7188463" y="1102844"/>
                </a:lnTo>
                <a:lnTo>
                  <a:pt x="7226538" y="1073435"/>
                </a:lnTo>
                <a:lnTo>
                  <a:pt x="7255966" y="1035369"/>
                </a:lnTo>
                <a:lnTo>
                  <a:pt x="7274945" y="990438"/>
                </a:lnTo>
                <a:lnTo>
                  <a:pt x="7281672" y="940434"/>
                </a:lnTo>
                <a:lnTo>
                  <a:pt x="7281672" y="188087"/>
                </a:lnTo>
                <a:lnTo>
                  <a:pt x="7274945" y="138083"/>
                </a:lnTo>
                <a:lnTo>
                  <a:pt x="7255966" y="93152"/>
                </a:lnTo>
                <a:lnTo>
                  <a:pt x="7226538" y="55086"/>
                </a:lnTo>
                <a:lnTo>
                  <a:pt x="7188463" y="25677"/>
                </a:lnTo>
                <a:lnTo>
                  <a:pt x="7143544" y="6718"/>
                </a:lnTo>
                <a:lnTo>
                  <a:pt x="7093585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8858" y="2596895"/>
            <a:ext cx="7282180" cy="1129030"/>
          </a:xfrm>
          <a:custGeom>
            <a:avLst/>
            <a:gdLst/>
            <a:ahLst/>
            <a:cxnLst/>
            <a:rect l="l" t="t" r="r" b="b"/>
            <a:pathLst>
              <a:path w="7282180" h="1129029">
                <a:moveTo>
                  <a:pt x="7281672" y="188087"/>
                </a:moveTo>
                <a:lnTo>
                  <a:pt x="7281672" y="940434"/>
                </a:lnTo>
                <a:lnTo>
                  <a:pt x="7274945" y="990438"/>
                </a:lnTo>
                <a:lnTo>
                  <a:pt x="7255966" y="1035369"/>
                </a:lnTo>
                <a:lnTo>
                  <a:pt x="7226538" y="1073435"/>
                </a:lnTo>
                <a:lnTo>
                  <a:pt x="7188463" y="1102844"/>
                </a:lnTo>
                <a:lnTo>
                  <a:pt x="7143544" y="1121803"/>
                </a:lnTo>
                <a:lnTo>
                  <a:pt x="7093585" y="1128521"/>
                </a:lnTo>
                <a:lnTo>
                  <a:pt x="0" y="1128521"/>
                </a:lnTo>
                <a:lnTo>
                  <a:pt x="0" y="0"/>
                </a:lnTo>
                <a:lnTo>
                  <a:pt x="7093585" y="0"/>
                </a:lnTo>
                <a:lnTo>
                  <a:pt x="7143544" y="6718"/>
                </a:lnTo>
                <a:lnTo>
                  <a:pt x="7188463" y="25677"/>
                </a:lnTo>
                <a:lnTo>
                  <a:pt x="7226538" y="55086"/>
                </a:lnTo>
                <a:lnTo>
                  <a:pt x="7255966" y="93152"/>
                </a:lnTo>
                <a:lnTo>
                  <a:pt x="7274945" y="138083"/>
                </a:lnTo>
                <a:lnTo>
                  <a:pt x="7281672" y="188087"/>
                </a:lnTo>
                <a:close/>
              </a:path>
            </a:pathLst>
          </a:custGeom>
          <a:ln w="25399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64970" y="2734183"/>
            <a:ext cx="7085965" cy="81111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497205" marR="5080" indent="-484505">
              <a:lnSpc>
                <a:spcPts val="1970"/>
              </a:lnSpc>
              <a:spcBef>
                <a:spcPts val="325"/>
              </a:spcBef>
              <a:buChar char="•"/>
              <a:tabLst>
                <a:tab pos="185420" algn="l"/>
              </a:tabLst>
            </a:pPr>
            <a:r>
              <a:rPr sz="1800" spc="-20" dirty="0">
                <a:latin typeface="Calibri"/>
                <a:cs typeface="Calibri"/>
              </a:rPr>
              <a:t>Tercihlerine </a:t>
            </a:r>
            <a:r>
              <a:rPr sz="1800" spc="-10" dirty="0">
                <a:latin typeface="Calibri"/>
                <a:cs typeface="Calibri"/>
              </a:rPr>
              <a:t>yerleşemeyen </a:t>
            </a:r>
            <a:r>
              <a:rPr sz="1800" spc="-15" dirty="0">
                <a:latin typeface="Calibri"/>
                <a:cs typeface="Calibri"/>
              </a:rPr>
              <a:t>öğrenciler,yerleştirmeye </a:t>
            </a:r>
            <a:r>
              <a:rPr sz="1800" dirty="0">
                <a:latin typeface="Calibri"/>
                <a:cs typeface="Calibri"/>
              </a:rPr>
              <a:t>esas </a:t>
            </a:r>
            <a:r>
              <a:rPr sz="1800" spc="-5" dirty="0">
                <a:latin typeface="Calibri"/>
                <a:cs typeface="Calibri"/>
              </a:rPr>
              <a:t>nakil </a:t>
            </a:r>
            <a:r>
              <a:rPr sz="1800" spc="-10" dirty="0">
                <a:latin typeface="Calibri"/>
                <a:cs typeface="Calibri"/>
              </a:rPr>
              <a:t>tercihlerinde  </a:t>
            </a:r>
            <a:r>
              <a:rPr sz="1800" spc="-5" dirty="0">
                <a:latin typeface="Calibri"/>
                <a:cs typeface="Calibri"/>
              </a:rPr>
              <a:t>ilk </a:t>
            </a:r>
            <a:r>
              <a:rPr sz="1800" dirty="0">
                <a:latin typeface="Calibri"/>
                <a:cs typeface="Calibri"/>
              </a:rPr>
              <a:t>2 </a:t>
            </a:r>
            <a:r>
              <a:rPr sz="1800" spc="-5" dirty="0">
                <a:latin typeface="Calibri"/>
                <a:cs typeface="Calibri"/>
              </a:rPr>
              <a:t>(iki) </a:t>
            </a:r>
            <a:r>
              <a:rPr sz="1800" spc="-10" dirty="0">
                <a:latin typeface="Calibri"/>
                <a:cs typeface="Calibri"/>
              </a:rPr>
              <a:t>okulu </a:t>
            </a:r>
            <a:r>
              <a:rPr sz="1800" b="1" spc="-15" dirty="0">
                <a:latin typeface="Calibri"/>
                <a:cs typeface="Calibri"/>
              </a:rPr>
              <a:t>Kayıt </a:t>
            </a:r>
            <a:r>
              <a:rPr sz="1800" b="1" dirty="0">
                <a:latin typeface="Calibri"/>
                <a:cs typeface="Calibri"/>
              </a:rPr>
              <a:t>Alanından </a:t>
            </a:r>
            <a:r>
              <a:rPr sz="1800" b="1" spc="-5" dirty="0">
                <a:latin typeface="Calibri"/>
                <a:cs typeface="Calibri"/>
              </a:rPr>
              <a:t>seçmek </a:t>
            </a:r>
            <a:r>
              <a:rPr sz="1800" b="1" spc="-15" dirty="0">
                <a:latin typeface="Calibri"/>
                <a:cs typeface="Calibri"/>
              </a:rPr>
              <a:t>kaydıyla </a:t>
            </a:r>
            <a:r>
              <a:rPr sz="1800" b="1" dirty="0">
                <a:latin typeface="Calibri"/>
                <a:cs typeface="Calibri"/>
              </a:rPr>
              <a:t>en </a:t>
            </a:r>
            <a:r>
              <a:rPr sz="1800" spc="-10" dirty="0">
                <a:latin typeface="Calibri"/>
                <a:cs typeface="Calibri"/>
              </a:rPr>
              <a:t>fazla </a:t>
            </a:r>
            <a:r>
              <a:rPr sz="1800" dirty="0">
                <a:latin typeface="Calibri"/>
                <a:cs typeface="Calibri"/>
              </a:rPr>
              <a:t>3 </a:t>
            </a:r>
            <a:r>
              <a:rPr sz="1800" spc="-5" dirty="0">
                <a:latin typeface="Calibri"/>
                <a:cs typeface="Calibri"/>
              </a:rPr>
              <a:t>(üç)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 err="1" smtClean="0">
                <a:latin typeface="Calibri"/>
                <a:cs typeface="Calibri"/>
              </a:rPr>
              <a:t>okul</a:t>
            </a:r>
            <a:r>
              <a:rPr lang="tr-TR" sz="1800" spc="-15" dirty="0" smtClean="0">
                <a:latin typeface="Calibri"/>
                <a:cs typeface="Calibri"/>
              </a:rPr>
              <a:t> tercihinde bulunabileceklerdir.</a:t>
            </a:r>
          </a:p>
        </p:txBody>
      </p:sp>
      <p:sp>
        <p:nvSpPr>
          <p:cNvPr id="13" name="object 13"/>
          <p:cNvSpPr/>
          <p:nvPr/>
        </p:nvSpPr>
        <p:spPr>
          <a:xfrm>
            <a:off x="332791" y="4038600"/>
            <a:ext cx="1215390" cy="1736725"/>
          </a:xfrm>
          <a:custGeom>
            <a:avLst/>
            <a:gdLst/>
            <a:ahLst/>
            <a:cxnLst/>
            <a:rect l="l" t="t" r="r" b="b"/>
            <a:pathLst>
              <a:path w="1215390" h="1736725">
                <a:moveTo>
                  <a:pt x="0" y="0"/>
                </a:moveTo>
                <a:lnTo>
                  <a:pt x="0" y="1128522"/>
                </a:lnTo>
                <a:lnTo>
                  <a:pt x="607656" y="1736166"/>
                </a:lnTo>
                <a:lnTo>
                  <a:pt x="1215326" y="1128522"/>
                </a:lnTo>
                <a:lnTo>
                  <a:pt x="1215326" y="607695"/>
                </a:lnTo>
                <a:lnTo>
                  <a:pt x="607656" y="607695"/>
                </a:lnTo>
                <a:lnTo>
                  <a:pt x="0" y="0"/>
                </a:lnTo>
                <a:close/>
              </a:path>
              <a:path w="1215390" h="1736725">
                <a:moveTo>
                  <a:pt x="1215326" y="0"/>
                </a:moveTo>
                <a:lnTo>
                  <a:pt x="607656" y="607695"/>
                </a:lnTo>
                <a:lnTo>
                  <a:pt x="1215326" y="607695"/>
                </a:lnTo>
                <a:lnTo>
                  <a:pt x="1215326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3532" y="4038600"/>
            <a:ext cx="1215390" cy="1736725"/>
          </a:xfrm>
          <a:custGeom>
            <a:avLst/>
            <a:gdLst/>
            <a:ahLst/>
            <a:cxnLst/>
            <a:rect l="l" t="t" r="r" b="b"/>
            <a:pathLst>
              <a:path w="1215390" h="1736725">
                <a:moveTo>
                  <a:pt x="1215326" y="0"/>
                </a:moveTo>
                <a:lnTo>
                  <a:pt x="1215326" y="1128522"/>
                </a:lnTo>
                <a:lnTo>
                  <a:pt x="607656" y="1736166"/>
                </a:lnTo>
                <a:lnTo>
                  <a:pt x="0" y="1128522"/>
                </a:lnTo>
                <a:lnTo>
                  <a:pt x="0" y="0"/>
                </a:lnTo>
                <a:lnTo>
                  <a:pt x="607656" y="607695"/>
                </a:lnTo>
                <a:lnTo>
                  <a:pt x="1215326" y="0"/>
                </a:lnTo>
                <a:close/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38858" y="4038600"/>
            <a:ext cx="7282180" cy="1129030"/>
          </a:xfrm>
          <a:custGeom>
            <a:avLst/>
            <a:gdLst/>
            <a:ahLst/>
            <a:cxnLst/>
            <a:rect l="l" t="t" r="r" b="b"/>
            <a:pathLst>
              <a:path w="7282180" h="1129029">
                <a:moveTo>
                  <a:pt x="7093585" y="0"/>
                </a:moveTo>
                <a:lnTo>
                  <a:pt x="0" y="0"/>
                </a:lnTo>
                <a:lnTo>
                  <a:pt x="0" y="1128522"/>
                </a:lnTo>
                <a:lnTo>
                  <a:pt x="7093585" y="1128522"/>
                </a:lnTo>
                <a:lnTo>
                  <a:pt x="7143544" y="1121803"/>
                </a:lnTo>
                <a:lnTo>
                  <a:pt x="7188463" y="1102844"/>
                </a:lnTo>
                <a:lnTo>
                  <a:pt x="7226538" y="1073435"/>
                </a:lnTo>
                <a:lnTo>
                  <a:pt x="7255966" y="1035369"/>
                </a:lnTo>
                <a:lnTo>
                  <a:pt x="7274945" y="990438"/>
                </a:lnTo>
                <a:lnTo>
                  <a:pt x="7281672" y="940435"/>
                </a:lnTo>
                <a:lnTo>
                  <a:pt x="7281672" y="188087"/>
                </a:lnTo>
                <a:lnTo>
                  <a:pt x="7274945" y="138083"/>
                </a:lnTo>
                <a:lnTo>
                  <a:pt x="7255966" y="93152"/>
                </a:lnTo>
                <a:lnTo>
                  <a:pt x="7226538" y="55086"/>
                </a:lnTo>
                <a:lnTo>
                  <a:pt x="7188463" y="25677"/>
                </a:lnTo>
                <a:lnTo>
                  <a:pt x="7143544" y="6718"/>
                </a:lnTo>
                <a:lnTo>
                  <a:pt x="7093585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48181" y="4038600"/>
            <a:ext cx="7282180" cy="1129030"/>
          </a:xfrm>
          <a:custGeom>
            <a:avLst/>
            <a:gdLst/>
            <a:ahLst/>
            <a:cxnLst/>
            <a:rect l="l" t="t" r="r" b="b"/>
            <a:pathLst>
              <a:path w="7282180" h="1129029">
                <a:moveTo>
                  <a:pt x="7281672" y="188087"/>
                </a:moveTo>
                <a:lnTo>
                  <a:pt x="7281672" y="940435"/>
                </a:lnTo>
                <a:lnTo>
                  <a:pt x="7274945" y="990438"/>
                </a:lnTo>
                <a:lnTo>
                  <a:pt x="7255966" y="1035369"/>
                </a:lnTo>
                <a:lnTo>
                  <a:pt x="7226538" y="1073435"/>
                </a:lnTo>
                <a:lnTo>
                  <a:pt x="7188463" y="1102844"/>
                </a:lnTo>
                <a:lnTo>
                  <a:pt x="7143544" y="1121803"/>
                </a:lnTo>
                <a:lnTo>
                  <a:pt x="7093585" y="1128522"/>
                </a:lnTo>
                <a:lnTo>
                  <a:pt x="0" y="1128522"/>
                </a:lnTo>
                <a:lnTo>
                  <a:pt x="0" y="0"/>
                </a:lnTo>
                <a:lnTo>
                  <a:pt x="7093585" y="0"/>
                </a:lnTo>
                <a:lnTo>
                  <a:pt x="7143544" y="6718"/>
                </a:lnTo>
                <a:lnTo>
                  <a:pt x="7188463" y="25677"/>
                </a:lnTo>
                <a:lnTo>
                  <a:pt x="7226538" y="55086"/>
                </a:lnTo>
                <a:lnTo>
                  <a:pt x="7255966" y="93152"/>
                </a:lnTo>
                <a:lnTo>
                  <a:pt x="7274945" y="138083"/>
                </a:lnTo>
                <a:lnTo>
                  <a:pt x="7281672" y="188087"/>
                </a:lnTo>
                <a:close/>
              </a:path>
            </a:pathLst>
          </a:custGeom>
          <a:ln w="25399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64283" y="4277995"/>
            <a:ext cx="6890384" cy="80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ts val="2065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-20" dirty="0">
                <a:latin typeface="Calibri"/>
                <a:cs typeface="Calibri"/>
              </a:rPr>
              <a:t>Yapılan </a:t>
            </a:r>
            <a:r>
              <a:rPr sz="1800" spc="-15" dirty="0">
                <a:latin typeface="Calibri"/>
                <a:cs typeface="Calibri"/>
              </a:rPr>
              <a:t>tercihlerde </a:t>
            </a:r>
            <a:r>
              <a:rPr sz="1800" spc="-10" dirty="0">
                <a:latin typeface="Calibri"/>
                <a:cs typeface="Calibri"/>
              </a:rPr>
              <a:t>aynı okul </a:t>
            </a:r>
            <a:r>
              <a:rPr sz="1800" spc="-5" dirty="0">
                <a:latin typeface="Calibri"/>
                <a:cs typeface="Calibri"/>
              </a:rPr>
              <a:t>türünden (Anadolu Lisesi, </a:t>
            </a:r>
            <a:r>
              <a:rPr sz="1800" dirty="0">
                <a:latin typeface="Calibri"/>
                <a:cs typeface="Calibri"/>
              </a:rPr>
              <a:t>Meslekî </a:t>
            </a:r>
            <a:r>
              <a:rPr sz="1800" spc="-5" dirty="0">
                <a:latin typeface="Calibri"/>
                <a:cs typeface="Calibri"/>
              </a:rPr>
              <a:t>ve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Teknik</a:t>
            </a:r>
            <a:endParaRPr sz="1800" dirty="0">
              <a:latin typeface="Calibri"/>
              <a:cs typeface="Calibri"/>
            </a:endParaRPr>
          </a:p>
          <a:p>
            <a:pPr marL="173990" algn="ctr">
              <a:lnSpc>
                <a:spcPts val="1975"/>
              </a:lnSpc>
            </a:pPr>
            <a:r>
              <a:rPr sz="1800" dirty="0">
                <a:latin typeface="Calibri"/>
                <a:cs typeface="Calibri"/>
              </a:rPr>
              <a:t>Anadolu </a:t>
            </a:r>
            <a:r>
              <a:rPr sz="1800" spc="-5" dirty="0">
                <a:latin typeface="Calibri"/>
                <a:cs typeface="Calibri"/>
              </a:rPr>
              <a:t>Lisesi, </a:t>
            </a:r>
            <a:r>
              <a:rPr sz="1800" dirty="0">
                <a:latin typeface="Calibri"/>
                <a:cs typeface="Calibri"/>
              </a:rPr>
              <a:t>Anadolu İmam </a:t>
            </a:r>
            <a:r>
              <a:rPr sz="1800" spc="-10" dirty="0">
                <a:latin typeface="Calibri"/>
                <a:cs typeface="Calibri"/>
              </a:rPr>
              <a:t>Hatip </a:t>
            </a:r>
            <a:r>
              <a:rPr sz="1800" spc="-5" dirty="0">
                <a:latin typeface="Calibri"/>
                <a:cs typeface="Calibri"/>
              </a:rPr>
              <a:t>Lisesi)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10" dirty="0">
                <a:latin typeface="Calibri"/>
                <a:cs typeface="Calibri"/>
              </a:rPr>
              <a:t>fazla </a:t>
            </a:r>
            <a:r>
              <a:rPr sz="1800" dirty="0">
                <a:latin typeface="Calibri"/>
                <a:cs typeface="Calibri"/>
              </a:rPr>
              <a:t>2 </a:t>
            </a:r>
            <a:r>
              <a:rPr sz="1800" spc="-10" dirty="0">
                <a:latin typeface="Calibri"/>
                <a:cs typeface="Calibri"/>
              </a:rPr>
              <a:t>(iki)</a:t>
            </a:r>
            <a:r>
              <a:rPr sz="1800" spc="-15" dirty="0">
                <a:latin typeface="Calibri"/>
                <a:cs typeface="Calibri"/>
              </a:rPr>
              <a:t> okul</a:t>
            </a:r>
            <a:endParaRPr sz="1800" dirty="0">
              <a:latin typeface="Calibri"/>
              <a:cs typeface="Calibri"/>
            </a:endParaRPr>
          </a:p>
          <a:p>
            <a:pPr marL="173355" algn="ctr">
              <a:lnSpc>
                <a:spcPts val="2070"/>
              </a:lnSpc>
            </a:pPr>
            <a:r>
              <a:rPr sz="1800" spc="-15" dirty="0">
                <a:latin typeface="Calibri"/>
                <a:cs typeface="Calibri"/>
              </a:rPr>
              <a:t>seçilebilecektir.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7472" y="5849110"/>
            <a:ext cx="8520684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7051" y="5862826"/>
            <a:ext cx="7667244" cy="978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5541" y="5877268"/>
            <a:ext cx="8424989" cy="980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5541" y="5877268"/>
            <a:ext cx="8425180" cy="981075"/>
          </a:xfrm>
          <a:custGeom>
            <a:avLst/>
            <a:gdLst/>
            <a:ahLst/>
            <a:cxnLst/>
            <a:rect l="l" t="t" r="r" b="b"/>
            <a:pathLst>
              <a:path w="8425180" h="981075">
                <a:moveTo>
                  <a:pt x="0" y="163461"/>
                </a:moveTo>
                <a:lnTo>
                  <a:pt x="5838" y="120009"/>
                </a:lnTo>
                <a:lnTo>
                  <a:pt x="22315" y="80962"/>
                </a:lnTo>
                <a:lnTo>
                  <a:pt x="47872" y="47879"/>
                </a:lnTo>
                <a:lnTo>
                  <a:pt x="80952" y="22318"/>
                </a:lnTo>
                <a:lnTo>
                  <a:pt x="119997" y="5839"/>
                </a:lnTo>
                <a:lnTo>
                  <a:pt x="163449" y="0"/>
                </a:lnTo>
                <a:lnTo>
                  <a:pt x="8261413" y="0"/>
                </a:lnTo>
                <a:lnTo>
                  <a:pt x="8304883" y="5839"/>
                </a:lnTo>
                <a:lnTo>
                  <a:pt x="8343954" y="22318"/>
                </a:lnTo>
                <a:lnTo>
                  <a:pt x="8377062" y="47879"/>
                </a:lnTo>
                <a:lnTo>
                  <a:pt x="8402646" y="80962"/>
                </a:lnTo>
                <a:lnTo>
                  <a:pt x="8419143" y="120009"/>
                </a:lnTo>
                <a:lnTo>
                  <a:pt x="8424989" y="163461"/>
                </a:lnTo>
                <a:lnTo>
                  <a:pt x="8424989" y="817270"/>
                </a:lnTo>
                <a:lnTo>
                  <a:pt x="8419143" y="860725"/>
                </a:lnTo>
                <a:lnTo>
                  <a:pt x="8402646" y="899772"/>
                </a:lnTo>
                <a:lnTo>
                  <a:pt x="8377062" y="932855"/>
                </a:lnTo>
                <a:lnTo>
                  <a:pt x="8343954" y="958414"/>
                </a:lnTo>
                <a:lnTo>
                  <a:pt x="8304883" y="974893"/>
                </a:lnTo>
                <a:lnTo>
                  <a:pt x="8261413" y="980732"/>
                </a:lnTo>
                <a:lnTo>
                  <a:pt x="163449" y="980732"/>
                </a:lnTo>
                <a:lnTo>
                  <a:pt x="119997" y="974893"/>
                </a:lnTo>
                <a:lnTo>
                  <a:pt x="80952" y="958414"/>
                </a:lnTo>
                <a:lnTo>
                  <a:pt x="47872" y="932855"/>
                </a:lnTo>
                <a:lnTo>
                  <a:pt x="22315" y="899772"/>
                </a:lnTo>
                <a:lnTo>
                  <a:pt x="5838" y="860725"/>
                </a:lnTo>
                <a:lnTo>
                  <a:pt x="0" y="817270"/>
                </a:lnTo>
                <a:lnTo>
                  <a:pt x="0" y="163461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64488" y="5929680"/>
            <a:ext cx="72866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Yerleştirmeye </a:t>
            </a:r>
            <a:r>
              <a:rPr sz="1800" b="1" dirty="0">
                <a:latin typeface="Calibri"/>
                <a:cs typeface="Calibri"/>
              </a:rPr>
              <a:t>esas nakil </a:t>
            </a:r>
            <a:r>
              <a:rPr sz="1800" b="1" spc="-10" dirty="0">
                <a:latin typeface="Calibri"/>
                <a:cs typeface="Calibri"/>
              </a:rPr>
              <a:t>başvuruları, </a:t>
            </a:r>
            <a:r>
              <a:rPr sz="1800" b="1" spc="-15" dirty="0">
                <a:latin typeface="Calibri"/>
                <a:cs typeface="Calibri"/>
              </a:rPr>
              <a:t>tercih </a:t>
            </a:r>
            <a:r>
              <a:rPr sz="1800" b="1" spc="-5" dirty="0">
                <a:latin typeface="Calibri"/>
                <a:cs typeface="Calibri"/>
              </a:rPr>
              <a:t>edilecek okulun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boş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kontenjanına 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bakılmaksızın </a:t>
            </a:r>
            <a:r>
              <a:rPr sz="1800" b="1" spc="-5" dirty="0">
                <a:latin typeface="Calibri"/>
                <a:cs typeface="Calibri"/>
              </a:rPr>
              <a:t>herhangi </a:t>
            </a:r>
            <a:r>
              <a:rPr sz="1800" b="1" dirty="0">
                <a:latin typeface="Calibri"/>
                <a:cs typeface="Calibri"/>
              </a:rPr>
              <a:t>bir </a:t>
            </a:r>
            <a:r>
              <a:rPr sz="1800" b="1" spc="-5" dirty="0">
                <a:latin typeface="Calibri"/>
                <a:cs typeface="Calibri"/>
              </a:rPr>
              <a:t>ortaokul </a:t>
            </a:r>
            <a:r>
              <a:rPr sz="1800" b="1" spc="-15" dirty="0">
                <a:latin typeface="Calibri"/>
                <a:cs typeface="Calibri"/>
              </a:rPr>
              <a:t>veya </a:t>
            </a:r>
            <a:r>
              <a:rPr sz="1800" b="1" dirty="0">
                <a:latin typeface="Calibri"/>
                <a:cs typeface="Calibri"/>
              </a:rPr>
              <a:t>imam </a:t>
            </a:r>
            <a:r>
              <a:rPr sz="1800" b="1" spc="-5" dirty="0">
                <a:latin typeface="Calibri"/>
                <a:cs typeface="Calibri"/>
              </a:rPr>
              <a:t>hatip ortaokulu</a:t>
            </a:r>
            <a:r>
              <a:rPr sz="1800" b="1" spc="-18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müdürlüğüne  </a:t>
            </a:r>
            <a:r>
              <a:rPr sz="1800" b="1" spc="-15" dirty="0">
                <a:latin typeface="Calibri"/>
                <a:cs typeface="Calibri"/>
              </a:rPr>
              <a:t>başvurarak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yapılabilecektir.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172450" y="5575934"/>
            <a:ext cx="971549" cy="12820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Picture 2" descr="C:\Users\İLYASÇOLAK\Desktop\BAŞLI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lyas\Desktop\vcvcvc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855"/>
            <a:ext cx="7700804" cy="116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764" y="461594"/>
            <a:ext cx="5289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Özel </a:t>
            </a:r>
            <a:r>
              <a:rPr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Eğitim</a:t>
            </a:r>
            <a:r>
              <a:rPr spc="-6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Öğrencileri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54873" y="2307462"/>
            <a:ext cx="8547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libri"/>
                <a:cs typeface="Calibri"/>
              </a:rPr>
              <a:t>Eğitim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44777"/>
            <a:ext cx="6718300" cy="1473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Kaynaştırma </a:t>
            </a:r>
            <a:r>
              <a:rPr sz="2500" spc="-10" dirty="0">
                <a:latin typeface="Calibri"/>
                <a:cs typeface="Calibri"/>
              </a:rPr>
              <a:t>yoluyla </a:t>
            </a:r>
            <a:r>
              <a:rPr sz="2500" spc="-5" dirty="0">
                <a:latin typeface="Calibri"/>
                <a:cs typeface="Calibri"/>
              </a:rPr>
              <a:t>eğitim alacak</a:t>
            </a:r>
            <a:r>
              <a:rPr sz="2500" spc="5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öğrenciler,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Geçerli </a:t>
            </a:r>
            <a:r>
              <a:rPr sz="2500" b="1" spc="-10" dirty="0">
                <a:latin typeface="Calibri"/>
                <a:cs typeface="Calibri"/>
              </a:rPr>
              <a:t>“Engelli </a:t>
            </a:r>
            <a:r>
              <a:rPr sz="2500" b="1" spc="-5" dirty="0">
                <a:latin typeface="Calibri"/>
                <a:cs typeface="Calibri"/>
              </a:rPr>
              <a:t>Sağlık </a:t>
            </a:r>
            <a:r>
              <a:rPr sz="2500" b="1" spc="-10" dirty="0">
                <a:latin typeface="Calibri"/>
                <a:cs typeface="Calibri"/>
              </a:rPr>
              <a:t>Kurulu</a:t>
            </a:r>
            <a:r>
              <a:rPr sz="2500" b="1" spc="5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Raporu”</a:t>
            </a:r>
            <a:endParaRPr sz="25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  <a:tab pos="2469515" algn="l"/>
                <a:tab pos="4550410" algn="l"/>
                <a:tab pos="6000115" algn="l"/>
              </a:tabLst>
            </a:pPr>
            <a:r>
              <a:rPr sz="2500" spc="-10" dirty="0">
                <a:latin typeface="Calibri"/>
                <a:cs typeface="Calibri"/>
              </a:rPr>
              <a:t>O</a:t>
            </a:r>
            <a:r>
              <a:rPr sz="2500" spc="-5" dirty="0">
                <a:latin typeface="Calibri"/>
                <a:cs typeface="Calibri"/>
              </a:rPr>
              <a:t>r</a:t>
            </a:r>
            <a:r>
              <a:rPr sz="2500" spc="-40" dirty="0">
                <a:latin typeface="Calibri"/>
                <a:cs typeface="Calibri"/>
              </a:rPr>
              <a:t>t</a:t>
            </a:r>
            <a:r>
              <a:rPr sz="2500" spc="-5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ö</a:t>
            </a:r>
            <a:r>
              <a:rPr sz="2500" spc="-5" dirty="0">
                <a:latin typeface="Calibri"/>
                <a:cs typeface="Calibri"/>
              </a:rPr>
              <a:t>ğ</a:t>
            </a:r>
            <a:r>
              <a:rPr sz="2500" spc="-35" dirty="0">
                <a:latin typeface="Calibri"/>
                <a:cs typeface="Calibri"/>
              </a:rPr>
              <a:t>r</a:t>
            </a:r>
            <a:r>
              <a:rPr sz="2500" spc="-5" dirty="0">
                <a:latin typeface="Calibri"/>
                <a:cs typeface="Calibri"/>
              </a:rPr>
              <a:t>et</a:t>
            </a:r>
            <a:r>
              <a:rPr sz="2500" spc="-20" dirty="0">
                <a:latin typeface="Calibri"/>
                <a:cs typeface="Calibri"/>
              </a:rPr>
              <a:t>i</a:t>
            </a:r>
            <a:r>
              <a:rPr sz="2500" spc="-5" dirty="0">
                <a:latin typeface="Calibri"/>
                <a:cs typeface="Calibri"/>
              </a:rPr>
              <a:t>m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50" dirty="0">
                <a:latin typeface="Calibri"/>
                <a:cs typeface="Calibri"/>
              </a:rPr>
              <a:t>k</a:t>
            </a:r>
            <a:r>
              <a:rPr sz="2500" spc="-5" dirty="0">
                <a:latin typeface="Calibri"/>
                <a:cs typeface="Calibri"/>
              </a:rPr>
              <a:t>a</a:t>
            </a:r>
            <a:r>
              <a:rPr sz="2500" spc="0" dirty="0">
                <a:latin typeface="Calibri"/>
                <a:cs typeface="Calibri"/>
              </a:rPr>
              <a:t>d</a:t>
            </a:r>
            <a:r>
              <a:rPr sz="2500" spc="5" dirty="0">
                <a:latin typeface="Calibri"/>
                <a:cs typeface="Calibri"/>
              </a:rPr>
              <a:t>e</a:t>
            </a:r>
            <a:r>
              <a:rPr sz="2500" spc="-5" dirty="0">
                <a:latin typeface="Calibri"/>
                <a:cs typeface="Calibri"/>
              </a:rPr>
              <a:t>mesi</a:t>
            </a:r>
            <a:r>
              <a:rPr sz="2500" dirty="0">
                <a:latin typeface="Calibri"/>
                <a:cs typeface="Calibri"/>
              </a:rPr>
              <a:t>n</a:t>
            </a:r>
            <a:r>
              <a:rPr sz="2500" spc="-5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35" dirty="0">
                <a:latin typeface="Calibri"/>
                <a:cs typeface="Calibri"/>
              </a:rPr>
              <a:t>y</a:t>
            </a:r>
            <a:r>
              <a:rPr sz="2500" spc="-10" dirty="0">
                <a:latin typeface="Calibri"/>
                <a:cs typeface="Calibri"/>
              </a:rPr>
              <a:t>öne</a:t>
            </a:r>
            <a:r>
              <a:rPr sz="2500" dirty="0">
                <a:latin typeface="Calibri"/>
                <a:cs typeface="Calibri"/>
              </a:rPr>
              <a:t>l</a:t>
            </a:r>
            <a:r>
              <a:rPr sz="2500" spc="-5" dirty="0">
                <a:latin typeface="Calibri"/>
                <a:cs typeface="Calibri"/>
              </a:rPr>
              <a:t>ik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b="1" spc="-40" dirty="0">
                <a:latin typeface="Calibri"/>
                <a:cs typeface="Calibri"/>
              </a:rPr>
              <a:t>“</a:t>
            </a:r>
            <a:r>
              <a:rPr sz="2500" b="1" spc="-10" dirty="0">
                <a:latin typeface="Calibri"/>
                <a:cs typeface="Calibri"/>
              </a:rPr>
              <a:t>Ö</a:t>
            </a:r>
            <a:r>
              <a:rPr sz="2500" b="1" spc="-60" dirty="0">
                <a:latin typeface="Calibri"/>
                <a:cs typeface="Calibri"/>
              </a:rPr>
              <a:t>z</a:t>
            </a:r>
            <a:r>
              <a:rPr sz="2500" b="1" spc="-10" dirty="0">
                <a:latin typeface="Calibri"/>
                <a:cs typeface="Calibri"/>
              </a:rPr>
              <a:t>el  Değerlendirme Kurulu </a:t>
            </a:r>
            <a:r>
              <a:rPr sz="2500" b="1" spc="-5" dirty="0">
                <a:latin typeface="Calibri"/>
                <a:cs typeface="Calibri"/>
              </a:rPr>
              <a:t>Raporu”</a:t>
            </a:r>
            <a:r>
              <a:rPr sz="2500" b="1" spc="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doğrultusunda;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537" y="3212973"/>
            <a:ext cx="8065134" cy="936625"/>
          </a:xfrm>
          <a:custGeom>
            <a:avLst/>
            <a:gdLst/>
            <a:ahLst/>
            <a:cxnLst/>
            <a:rect l="l" t="t" r="r" b="b"/>
            <a:pathLst>
              <a:path w="8065134" h="936625">
                <a:moveTo>
                  <a:pt x="0" y="156082"/>
                </a:moveTo>
                <a:lnTo>
                  <a:pt x="7955" y="106736"/>
                </a:lnTo>
                <a:lnTo>
                  <a:pt x="30106" y="63889"/>
                </a:lnTo>
                <a:lnTo>
                  <a:pt x="63883" y="30106"/>
                </a:lnTo>
                <a:lnTo>
                  <a:pt x="106715" y="7954"/>
                </a:lnTo>
                <a:lnTo>
                  <a:pt x="156032" y="0"/>
                </a:lnTo>
                <a:lnTo>
                  <a:pt x="7908874" y="0"/>
                </a:lnTo>
                <a:lnTo>
                  <a:pt x="7958220" y="7954"/>
                </a:lnTo>
                <a:lnTo>
                  <a:pt x="8001068" y="30106"/>
                </a:lnTo>
                <a:lnTo>
                  <a:pt x="8034851" y="63889"/>
                </a:lnTo>
                <a:lnTo>
                  <a:pt x="8057002" y="106736"/>
                </a:lnTo>
                <a:lnTo>
                  <a:pt x="8064957" y="156082"/>
                </a:lnTo>
                <a:lnTo>
                  <a:pt x="8064957" y="780033"/>
                </a:lnTo>
                <a:lnTo>
                  <a:pt x="8057002" y="829380"/>
                </a:lnTo>
                <a:lnTo>
                  <a:pt x="8034851" y="872227"/>
                </a:lnTo>
                <a:lnTo>
                  <a:pt x="8001068" y="906010"/>
                </a:lnTo>
                <a:lnTo>
                  <a:pt x="7958220" y="928162"/>
                </a:lnTo>
                <a:lnTo>
                  <a:pt x="7908874" y="936116"/>
                </a:lnTo>
                <a:lnTo>
                  <a:pt x="156032" y="936116"/>
                </a:lnTo>
                <a:lnTo>
                  <a:pt x="106715" y="928162"/>
                </a:lnTo>
                <a:lnTo>
                  <a:pt x="63883" y="906010"/>
                </a:lnTo>
                <a:lnTo>
                  <a:pt x="30106" y="872227"/>
                </a:lnTo>
                <a:lnTo>
                  <a:pt x="7955" y="829380"/>
                </a:lnTo>
                <a:lnTo>
                  <a:pt x="0" y="780033"/>
                </a:lnTo>
                <a:lnTo>
                  <a:pt x="0" y="15608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4351" y="3466592"/>
            <a:ext cx="7822565" cy="237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5365" algn="l"/>
              </a:tabLst>
            </a:pPr>
            <a:r>
              <a:rPr sz="2400" b="1" spc="-5" dirty="0">
                <a:latin typeface="Calibri"/>
                <a:cs typeface="Calibri"/>
              </a:rPr>
              <a:t>İkamet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adresleri,	</a:t>
            </a:r>
            <a:r>
              <a:rPr sz="2400" b="1" spc="-10" dirty="0">
                <a:latin typeface="Calibri"/>
                <a:cs typeface="Calibri"/>
              </a:rPr>
              <a:t>engel </a:t>
            </a:r>
            <a:r>
              <a:rPr sz="2400" b="1" spc="-5" dirty="0">
                <a:latin typeface="Calibri"/>
                <a:cs typeface="Calibri"/>
              </a:rPr>
              <a:t>durumu, </a:t>
            </a:r>
            <a:r>
              <a:rPr sz="2400" b="1" spc="-10" dirty="0">
                <a:latin typeface="Calibri"/>
                <a:cs typeface="Calibri"/>
              </a:rPr>
              <a:t>özellikleri </a:t>
            </a:r>
            <a:r>
              <a:rPr sz="2400" b="1" spc="-15" dirty="0">
                <a:latin typeface="Calibri"/>
                <a:cs typeface="Calibri"/>
              </a:rPr>
              <a:t>dikkate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alınarak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Times New Roman"/>
              <a:cs typeface="Times New Roman"/>
            </a:endParaRPr>
          </a:p>
          <a:p>
            <a:pPr marL="106680" marR="5080" algn="just">
              <a:lnSpc>
                <a:spcPct val="80000"/>
              </a:lnSpc>
              <a:spcBef>
                <a:spcPts val="5"/>
              </a:spcBef>
            </a:pPr>
            <a:r>
              <a:rPr sz="2500" b="1" spc="-50" dirty="0">
                <a:solidFill>
                  <a:srgbClr val="FF0000"/>
                </a:solidFill>
                <a:latin typeface="Calibri"/>
                <a:cs typeface="Calibri"/>
              </a:rPr>
              <a:t>Yerel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yerleştirme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ile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öğrenci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alan </a:t>
            </a:r>
            <a:r>
              <a:rPr sz="2500" b="1" spc="-15" dirty="0">
                <a:solidFill>
                  <a:srgbClr val="FF0000"/>
                </a:solidFill>
                <a:latin typeface="Calibri"/>
                <a:cs typeface="Calibri"/>
              </a:rPr>
              <a:t>okullara </a:t>
            </a:r>
            <a:r>
              <a:rPr sz="2500" spc="-5" dirty="0">
                <a:latin typeface="Calibri"/>
                <a:cs typeface="Calibri"/>
              </a:rPr>
              <a:t>ilgili </a:t>
            </a:r>
            <a:r>
              <a:rPr sz="2500" spc="-15" dirty="0">
                <a:latin typeface="Calibri"/>
                <a:cs typeface="Calibri"/>
              </a:rPr>
              <a:t>mevzuat  </a:t>
            </a:r>
            <a:r>
              <a:rPr sz="2500" spc="-10" dirty="0">
                <a:latin typeface="Calibri"/>
                <a:cs typeface="Calibri"/>
              </a:rPr>
              <a:t>çerçevesinde her </a:t>
            </a:r>
            <a:r>
              <a:rPr sz="2500" spc="-5" dirty="0">
                <a:latin typeface="Calibri"/>
                <a:cs typeface="Calibri"/>
              </a:rPr>
              <a:t>bir </a:t>
            </a:r>
            <a:r>
              <a:rPr sz="2500" spc="-10" dirty="0">
                <a:latin typeface="Calibri"/>
                <a:cs typeface="Calibri"/>
              </a:rPr>
              <a:t>şubede </a:t>
            </a:r>
            <a:r>
              <a:rPr sz="2500" dirty="0">
                <a:latin typeface="Calibri"/>
                <a:cs typeface="Calibri"/>
              </a:rPr>
              <a:t>iki </a:t>
            </a:r>
            <a:r>
              <a:rPr sz="2500" spc="-10" dirty="0">
                <a:latin typeface="Calibri"/>
                <a:cs typeface="Calibri"/>
              </a:rPr>
              <a:t>öğrenciyi geçmeyecek  şekilde </a:t>
            </a:r>
            <a:r>
              <a:rPr sz="2500" b="1" spc="-10" dirty="0">
                <a:latin typeface="Calibri"/>
                <a:cs typeface="Calibri"/>
              </a:rPr>
              <a:t>10-14 </a:t>
            </a:r>
            <a:r>
              <a:rPr sz="2500" b="1" spc="-15" dirty="0">
                <a:latin typeface="Calibri"/>
                <a:cs typeface="Calibri"/>
              </a:rPr>
              <a:t>Eylül </a:t>
            </a:r>
            <a:r>
              <a:rPr sz="2500" b="1" spc="-10" dirty="0">
                <a:latin typeface="Calibri"/>
                <a:cs typeface="Calibri"/>
              </a:rPr>
              <a:t>2018 </a:t>
            </a:r>
            <a:r>
              <a:rPr sz="2500" spc="-5" dirty="0">
                <a:latin typeface="Calibri"/>
                <a:cs typeface="Calibri"/>
              </a:rPr>
              <a:t>tarihlerinde il/ilçe </a:t>
            </a:r>
            <a:r>
              <a:rPr sz="2500" spc="-10" dirty="0">
                <a:latin typeface="Calibri"/>
                <a:cs typeface="Calibri"/>
              </a:rPr>
              <a:t>öğrenci  yerleştirme </a:t>
            </a:r>
            <a:r>
              <a:rPr sz="2500" spc="-15" dirty="0">
                <a:latin typeface="Calibri"/>
                <a:cs typeface="Calibri"/>
              </a:rPr>
              <a:t>ve </a:t>
            </a:r>
            <a:r>
              <a:rPr sz="2500" spc="-5" dirty="0">
                <a:latin typeface="Calibri"/>
                <a:cs typeface="Calibri"/>
              </a:rPr>
              <a:t>nakil </a:t>
            </a:r>
            <a:r>
              <a:rPr sz="2500" spc="-25" dirty="0">
                <a:latin typeface="Calibri"/>
                <a:cs typeface="Calibri"/>
              </a:rPr>
              <a:t>komisyonu </a:t>
            </a:r>
            <a:r>
              <a:rPr sz="2500" spc="-15" dirty="0">
                <a:latin typeface="Calibri"/>
                <a:cs typeface="Calibri"/>
              </a:rPr>
              <a:t>kararı </a:t>
            </a:r>
            <a:r>
              <a:rPr sz="2500" spc="-5" dirty="0">
                <a:latin typeface="Calibri"/>
                <a:cs typeface="Calibri"/>
              </a:rPr>
              <a:t>ile</a:t>
            </a:r>
            <a:r>
              <a:rPr sz="2500" spc="12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yerleştirilecektir.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7" name="Picture 2" descr="C:\Users\İLYASÇOLAK\Desktop\BAŞL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H:\resimlerim\PNG  ARŞİVİ\point sunu şablonları\point 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449" y="24213"/>
            <a:ext cx="2895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lyas\Desktop\cvvc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7" y="142017"/>
            <a:ext cx="7436266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18" y="191846"/>
            <a:ext cx="773049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Elektronik</a:t>
            </a:r>
            <a:r>
              <a:rPr sz="2800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sz="2800" spc="-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rtamda</a:t>
            </a:r>
            <a:r>
              <a:rPr sz="28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spc="-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sz="2800" spc="-25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ercih</a:t>
            </a:r>
            <a:r>
              <a:rPr sz="2800" spc="1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</a:t>
            </a:r>
            <a:r>
              <a:rPr sz="2800" spc="-5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şlemlerini</a:t>
            </a:r>
            <a:endParaRPr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540" algn="ctr">
              <a:lnSpc>
                <a:spcPct val="100000"/>
              </a:lnSpc>
            </a:pPr>
            <a:r>
              <a:rPr lang="tr-TR" sz="2800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sz="2800" spc="-2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apamayanlar</a:t>
            </a:r>
            <a:r>
              <a:rPr sz="2800" spc="1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</a:t>
            </a:r>
            <a:r>
              <a:rPr sz="2800" spc="-5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çin</a:t>
            </a:r>
            <a:endParaRPr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485" y="1532381"/>
            <a:ext cx="4733925" cy="14351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550545" marR="5080" indent="-538480">
              <a:lnSpc>
                <a:spcPct val="90000"/>
              </a:lnSpc>
              <a:spcBef>
                <a:spcPts val="395"/>
              </a:spcBef>
            </a:pPr>
            <a:r>
              <a:rPr sz="2500" b="1" spc="-15" dirty="0">
                <a:latin typeface="Calibri"/>
                <a:cs typeface="Calibri"/>
              </a:rPr>
              <a:t>Okul </a:t>
            </a:r>
            <a:r>
              <a:rPr sz="2500" b="1" spc="-10" dirty="0">
                <a:latin typeface="Calibri"/>
                <a:cs typeface="Calibri"/>
              </a:rPr>
              <a:t>müdürlükleri, </a:t>
            </a:r>
            <a:r>
              <a:rPr sz="2500" b="1" spc="-20" dirty="0">
                <a:latin typeface="Calibri"/>
                <a:cs typeface="Calibri"/>
              </a:rPr>
              <a:t>tercih </a:t>
            </a:r>
            <a:r>
              <a:rPr sz="2500" spc="-5" dirty="0">
                <a:latin typeface="Calibri"/>
                <a:cs typeface="Calibri"/>
              </a:rPr>
              <a:t>işlemlerini  </a:t>
            </a:r>
            <a:r>
              <a:rPr sz="2500" spc="-10" dirty="0">
                <a:latin typeface="Calibri"/>
                <a:cs typeface="Calibri"/>
              </a:rPr>
              <a:t>öğrenci velisinin talebi </a:t>
            </a:r>
            <a:r>
              <a:rPr sz="2500" spc="-15" dirty="0">
                <a:latin typeface="Calibri"/>
                <a:cs typeface="Calibri"/>
              </a:rPr>
              <a:t>üzerine,  </a:t>
            </a:r>
            <a:r>
              <a:rPr sz="2500" spc="-5" dirty="0">
                <a:latin typeface="Calibri"/>
                <a:cs typeface="Calibri"/>
              </a:rPr>
              <a:t>velinin </a:t>
            </a:r>
            <a:r>
              <a:rPr sz="2500" spc="-10" dirty="0">
                <a:latin typeface="Calibri"/>
                <a:cs typeface="Calibri"/>
              </a:rPr>
              <a:t>doldurup</a:t>
            </a:r>
            <a:r>
              <a:rPr sz="2500" spc="-20" dirty="0">
                <a:latin typeface="Calibri"/>
                <a:cs typeface="Calibri"/>
              </a:rPr>
              <a:t> imzalayarak</a:t>
            </a:r>
            <a:endParaRPr sz="2500" dirty="0">
              <a:latin typeface="Calibri"/>
              <a:cs typeface="Calibri"/>
            </a:endParaRPr>
          </a:p>
          <a:p>
            <a:pPr marL="339725" algn="ctr">
              <a:lnSpc>
                <a:spcPts val="2700"/>
              </a:lnSpc>
            </a:pPr>
            <a:r>
              <a:rPr sz="2500" spc="-15" dirty="0">
                <a:latin typeface="Calibri"/>
                <a:cs typeface="Calibri"/>
              </a:rPr>
              <a:t>verdiği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05354" y="1494781"/>
            <a:ext cx="3403175" cy="5323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843" y="3113532"/>
            <a:ext cx="5064252" cy="886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532" y="3140964"/>
            <a:ext cx="4968557" cy="79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532" y="3140964"/>
            <a:ext cx="4968875" cy="792480"/>
          </a:xfrm>
          <a:custGeom>
            <a:avLst/>
            <a:gdLst/>
            <a:ahLst/>
            <a:cxnLst/>
            <a:rect l="l" t="t" r="r" b="b"/>
            <a:pathLst>
              <a:path w="4968875" h="792479">
                <a:moveTo>
                  <a:pt x="0" y="132080"/>
                </a:moveTo>
                <a:lnTo>
                  <a:pt x="6730" y="90302"/>
                </a:lnTo>
                <a:lnTo>
                  <a:pt x="25471" y="54041"/>
                </a:lnTo>
                <a:lnTo>
                  <a:pt x="54049" y="25460"/>
                </a:lnTo>
                <a:lnTo>
                  <a:pt x="90289" y="6725"/>
                </a:lnTo>
                <a:lnTo>
                  <a:pt x="132016" y="0"/>
                </a:lnTo>
                <a:lnTo>
                  <a:pt x="4836477" y="0"/>
                </a:lnTo>
                <a:lnTo>
                  <a:pt x="4878255" y="6725"/>
                </a:lnTo>
                <a:lnTo>
                  <a:pt x="4914516" y="25460"/>
                </a:lnTo>
                <a:lnTo>
                  <a:pt x="4943096" y="54041"/>
                </a:lnTo>
                <a:lnTo>
                  <a:pt x="4961831" y="90302"/>
                </a:lnTo>
                <a:lnTo>
                  <a:pt x="4968557" y="132080"/>
                </a:lnTo>
                <a:lnTo>
                  <a:pt x="4968557" y="660019"/>
                </a:lnTo>
                <a:lnTo>
                  <a:pt x="4961831" y="701796"/>
                </a:lnTo>
                <a:lnTo>
                  <a:pt x="4943096" y="738057"/>
                </a:lnTo>
                <a:lnTo>
                  <a:pt x="4914516" y="766638"/>
                </a:lnTo>
                <a:lnTo>
                  <a:pt x="4878255" y="785373"/>
                </a:lnTo>
                <a:lnTo>
                  <a:pt x="4836477" y="792099"/>
                </a:lnTo>
                <a:lnTo>
                  <a:pt x="132016" y="792099"/>
                </a:lnTo>
                <a:lnTo>
                  <a:pt x="90289" y="785373"/>
                </a:lnTo>
                <a:lnTo>
                  <a:pt x="54049" y="766638"/>
                </a:lnTo>
                <a:lnTo>
                  <a:pt x="25471" y="738057"/>
                </a:lnTo>
                <a:lnTo>
                  <a:pt x="6730" y="701796"/>
                </a:lnTo>
                <a:lnTo>
                  <a:pt x="0" y="660019"/>
                </a:lnTo>
                <a:lnTo>
                  <a:pt x="0" y="132080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4448" y="3391027"/>
            <a:ext cx="4328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/>
                <a:cs typeface="Calibri"/>
              </a:rPr>
              <a:t>“Yerleştirme </a:t>
            </a:r>
            <a:r>
              <a:rPr sz="1600" b="1" spc="-20" dirty="0">
                <a:latin typeface="Calibri"/>
                <a:cs typeface="Calibri"/>
              </a:rPr>
              <a:t>Tercihleri </a:t>
            </a:r>
            <a:r>
              <a:rPr sz="1600" b="1" spc="-5" dirty="0">
                <a:latin typeface="Calibri"/>
                <a:cs typeface="Calibri"/>
              </a:rPr>
              <a:t>İçin Ön Çalışma </a:t>
            </a:r>
            <a:r>
              <a:rPr sz="1600" b="1" spc="-10" dirty="0">
                <a:latin typeface="Calibri"/>
                <a:cs typeface="Calibri"/>
              </a:rPr>
              <a:t>Formu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EK-1”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4215" y="4770120"/>
            <a:ext cx="5135880" cy="1965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4704588"/>
            <a:ext cx="4695444" cy="2005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523" y="4797171"/>
            <a:ext cx="5040566" cy="18721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523" y="4797171"/>
            <a:ext cx="5040630" cy="1872614"/>
          </a:xfrm>
          <a:custGeom>
            <a:avLst/>
            <a:gdLst/>
            <a:ahLst/>
            <a:cxnLst/>
            <a:rect l="l" t="t" r="r" b="b"/>
            <a:pathLst>
              <a:path w="5040630" h="1872615">
                <a:moveTo>
                  <a:pt x="0" y="312038"/>
                </a:moveTo>
                <a:lnTo>
                  <a:pt x="3383" y="265927"/>
                </a:lnTo>
                <a:lnTo>
                  <a:pt x="13211" y="221916"/>
                </a:lnTo>
                <a:lnTo>
                  <a:pt x="29000" y="180489"/>
                </a:lnTo>
                <a:lnTo>
                  <a:pt x="50270" y="142128"/>
                </a:lnTo>
                <a:lnTo>
                  <a:pt x="76536" y="107316"/>
                </a:lnTo>
                <a:lnTo>
                  <a:pt x="107316" y="76536"/>
                </a:lnTo>
                <a:lnTo>
                  <a:pt x="142128" y="50270"/>
                </a:lnTo>
                <a:lnTo>
                  <a:pt x="180489" y="29000"/>
                </a:lnTo>
                <a:lnTo>
                  <a:pt x="221916" y="13211"/>
                </a:lnTo>
                <a:lnTo>
                  <a:pt x="265927" y="3383"/>
                </a:lnTo>
                <a:lnTo>
                  <a:pt x="312039" y="0"/>
                </a:lnTo>
                <a:lnTo>
                  <a:pt x="4728527" y="0"/>
                </a:lnTo>
                <a:lnTo>
                  <a:pt x="4774639" y="3383"/>
                </a:lnTo>
                <a:lnTo>
                  <a:pt x="4818650" y="13211"/>
                </a:lnTo>
                <a:lnTo>
                  <a:pt x="4860077" y="29000"/>
                </a:lnTo>
                <a:lnTo>
                  <a:pt x="4898438" y="50270"/>
                </a:lnTo>
                <a:lnTo>
                  <a:pt x="4933249" y="76536"/>
                </a:lnTo>
                <a:lnTo>
                  <a:pt x="4964030" y="107316"/>
                </a:lnTo>
                <a:lnTo>
                  <a:pt x="4990296" y="142128"/>
                </a:lnTo>
                <a:lnTo>
                  <a:pt x="5011565" y="180489"/>
                </a:lnTo>
                <a:lnTo>
                  <a:pt x="5027355" y="221916"/>
                </a:lnTo>
                <a:lnTo>
                  <a:pt x="5037183" y="265927"/>
                </a:lnTo>
                <a:lnTo>
                  <a:pt x="5040566" y="312038"/>
                </a:lnTo>
                <a:lnTo>
                  <a:pt x="5040566" y="1560144"/>
                </a:lnTo>
                <a:lnTo>
                  <a:pt x="5037183" y="1606256"/>
                </a:lnTo>
                <a:lnTo>
                  <a:pt x="5027355" y="1650266"/>
                </a:lnTo>
                <a:lnTo>
                  <a:pt x="5011565" y="1691693"/>
                </a:lnTo>
                <a:lnTo>
                  <a:pt x="4990296" y="1730054"/>
                </a:lnTo>
                <a:lnTo>
                  <a:pt x="4964030" y="1764866"/>
                </a:lnTo>
                <a:lnTo>
                  <a:pt x="4933249" y="1795646"/>
                </a:lnTo>
                <a:lnTo>
                  <a:pt x="4898438" y="1821912"/>
                </a:lnTo>
                <a:lnTo>
                  <a:pt x="4860077" y="1843182"/>
                </a:lnTo>
                <a:lnTo>
                  <a:pt x="4818650" y="1858972"/>
                </a:lnTo>
                <a:lnTo>
                  <a:pt x="4774639" y="1868800"/>
                </a:lnTo>
                <a:lnTo>
                  <a:pt x="4728527" y="1872183"/>
                </a:lnTo>
                <a:lnTo>
                  <a:pt x="312039" y="1872183"/>
                </a:lnTo>
                <a:lnTo>
                  <a:pt x="265927" y="1868800"/>
                </a:lnTo>
                <a:lnTo>
                  <a:pt x="221916" y="1858972"/>
                </a:lnTo>
                <a:lnTo>
                  <a:pt x="180489" y="1843182"/>
                </a:lnTo>
                <a:lnTo>
                  <a:pt x="142128" y="1821912"/>
                </a:lnTo>
                <a:lnTo>
                  <a:pt x="107316" y="1795646"/>
                </a:lnTo>
                <a:lnTo>
                  <a:pt x="76536" y="1764866"/>
                </a:lnTo>
                <a:lnTo>
                  <a:pt x="50270" y="1730054"/>
                </a:lnTo>
                <a:lnTo>
                  <a:pt x="29000" y="1691693"/>
                </a:lnTo>
                <a:lnTo>
                  <a:pt x="13211" y="1650266"/>
                </a:lnTo>
                <a:lnTo>
                  <a:pt x="3383" y="1606256"/>
                </a:lnTo>
                <a:lnTo>
                  <a:pt x="0" y="1560144"/>
                </a:lnTo>
                <a:lnTo>
                  <a:pt x="0" y="312038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5965" y="4053585"/>
            <a:ext cx="4667250" cy="2588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60" dirty="0">
                <a:latin typeface="Calibri"/>
                <a:cs typeface="Calibri"/>
              </a:rPr>
              <a:t>‘e </a:t>
            </a:r>
            <a:r>
              <a:rPr sz="2500" spc="-5" dirty="0">
                <a:latin typeface="Calibri"/>
                <a:cs typeface="Calibri"/>
              </a:rPr>
              <a:t>bağlı </a:t>
            </a:r>
            <a:r>
              <a:rPr sz="2500" spc="-15" dirty="0">
                <a:latin typeface="Calibri"/>
                <a:cs typeface="Calibri"/>
              </a:rPr>
              <a:t>kalarak </a:t>
            </a:r>
            <a:r>
              <a:rPr sz="2500" spc="-10" dirty="0">
                <a:latin typeface="Calibri"/>
                <a:cs typeface="Calibri"/>
              </a:rPr>
              <a:t>veli adına</a:t>
            </a:r>
            <a:r>
              <a:rPr sz="2500" spc="5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yapacaktır.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L="428625" marR="235585" indent="20955">
              <a:lnSpc>
                <a:spcPct val="100000"/>
              </a:lnSpc>
            </a:pP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Tercih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yapmayan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veya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tercihleri 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doğrultusunda hiçbir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tercihine 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yerleşemeyen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öğrenciler,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açık</a:t>
            </a:r>
            <a:endParaRPr sz="2400">
              <a:latin typeface="Calibri"/>
              <a:cs typeface="Calibri"/>
            </a:endParaRPr>
          </a:p>
          <a:p>
            <a:pPr marL="1032510" marR="1019175" algn="ctr">
              <a:lnSpc>
                <a:spcPct val="100000"/>
              </a:lnSpc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öğretim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kurumlarına 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yönlendirilecektir.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4581106"/>
            <a:ext cx="836714" cy="8367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2" descr="C:\Users\İLYASÇOLAK\Desktop\BAŞLIK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H:\resimlerim\PNG  ARŞİVİ\point sunu şablonları\point 3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" y="-110630"/>
            <a:ext cx="2087658" cy="156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H:\resimlerim\PNG  ARŞİVİ\1-karışık png\5a28d6bb8ed163.8145733915126258515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709"/>
            <a:ext cx="7467600" cy="223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421355" y="2535525"/>
            <a:ext cx="1762308" cy="3168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1248" y="762000"/>
            <a:ext cx="35071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Tercih</a:t>
            </a:r>
            <a:r>
              <a:rPr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işlemleri</a:t>
            </a:r>
          </a:p>
        </p:txBody>
      </p:sp>
      <p:sp>
        <p:nvSpPr>
          <p:cNvPr id="4" name="object 4"/>
          <p:cNvSpPr/>
          <p:nvPr/>
        </p:nvSpPr>
        <p:spPr>
          <a:xfrm>
            <a:off x="2483739" y="4797171"/>
            <a:ext cx="5833110" cy="720090"/>
          </a:xfrm>
          <a:custGeom>
            <a:avLst/>
            <a:gdLst/>
            <a:ahLst/>
            <a:cxnLst/>
            <a:rect l="l" t="t" r="r" b="b"/>
            <a:pathLst>
              <a:path w="5833109" h="720089">
                <a:moveTo>
                  <a:pt x="0" y="120014"/>
                </a:moveTo>
                <a:lnTo>
                  <a:pt x="9429" y="73294"/>
                </a:lnTo>
                <a:lnTo>
                  <a:pt x="35147" y="35147"/>
                </a:lnTo>
                <a:lnTo>
                  <a:pt x="73294" y="9429"/>
                </a:lnTo>
                <a:lnTo>
                  <a:pt x="120015" y="0"/>
                </a:lnTo>
                <a:lnTo>
                  <a:pt x="5712714" y="0"/>
                </a:lnTo>
                <a:lnTo>
                  <a:pt x="5759380" y="9429"/>
                </a:lnTo>
                <a:lnTo>
                  <a:pt x="5797534" y="35147"/>
                </a:lnTo>
                <a:lnTo>
                  <a:pt x="5823281" y="73294"/>
                </a:lnTo>
                <a:lnTo>
                  <a:pt x="5832729" y="120014"/>
                </a:lnTo>
                <a:lnTo>
                  <a:pt x="5832729" y="600074"/>
                </a:lnTo>
                <a:lnTo>
                  <a:pt x="5823281" y="646795"/>
                </a:lnTo>
                <a:lnTo>
                  <a:pt x="5797534" y="684942"/>
                </a:lnTo>
                <a:lnTo>
                  <a:pt x="5759380" y="710660"/>
                </a:lnTo>
                <a:lnTo>
                  <a:pt x="5712714" y="720089"/>
                </a:lnTo>
                <a:lnTo>
                  <a:pt x="120015" y="720089"/>
                </a:lnTo>
                <a:lnTo>
                  <a:pt x="73294" y="710660"/>
                </a:lnTo>
                <a:lnTo>
                  <a:pt x="35147" y="684942"/>
                </a:lnTo>
                <a:lnTo>
                  <a:pt x="9429" y="646795"/>
                </a:lnTo>
                <a:lnTo>
                  <a:pt x="0" y="600074"/>
                </a:lnTo>
                <a:lnTo>
                  <a:pt x="0" y="12001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45919" y="2500630"/>
            <a:ext cx="6358255" cy="2889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latin typeface="Calibri"/>
                <a:cs typeface="Calibri"/>
              </a:rPr>
              <a:t>Özel </a:t>
            </a:r>
            <a:r>
              <a:rPr sz="3200" spc="-10" dirty="0">
                <a:latin typeface="Calibri"/>
                <a:cs typeface="Calibri"/>
              </a:rPr>
              <a:t>ortaöğretim kurumlarına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ve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yetenek sınavı </a:t>
            </a:r>
            <a:r>
              <a:rPr sz="3200" dirty="0">
                <a:latin typeface="Calibri"/>
                <a:cs typeface="Calibri"/>
              </a:rPr>
              <a:t>ile </a:t>
            </a:r>
            <a:r>
              <a:rPr sz="3200" spc="-5" dirty="0">
                <a:latin typeface="Calibri"/>
                <a:cs typeface="Calibri"/>
              </a:rPr>
              <a:t>öğrenci alan </a:t>
            </a:r>
            <a:r>
              <a:rPr sz="3200" spc="-20" dirty="0">
                <a:latin typeface="Calibri"/>
                <a:cs typeface="Calibri"/>
              </a:rPr>
              <a:t>okullara</a:t>
            </a:r>
            <a:endParaRPr sz="3200" dirty="0">
              <a:latin typeface="Calibri"/>
              <a:cs typeface="Calibri"/>
            </a:endParaRPr>
          </a:p>
          <a:p>
            <a:pPr marR="338455" algn="ctr">
              <a:lnSpc>
                <a:spcPct val="100000"/>
              </a:lnSpc>
              <a:spcBef>
                <a:spcPts val="770"/>
              </a:spcBef>
            </a:pPr>
            <a:r>
              <a:rPr sz="3200" b="1" spc="-20" dirty="0">
                <a:latin typeface="Calibri"/>
                <a:cs typeface="Calibri"/>
              </a:rPr>
              <a:t>kesin kayıt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işlemini</a:t>
            </a:r>
            <a:endParaRPr sz="3200" dirty="0">
              <a:latin typeface="Calibri"/>
              <a:cs typeface="Calibri"/>
            </a:endParaRPr>
          </a:p>
          <a:p>
            <a:pPr marR="335915" algn="ctr">
              <a:lnSpc>
                <a:spcPct val="100000"/>
              </a:lnSpc>
              <a:spcBef>
                <a:spcPts val="765"/>
              </a:spcBef>
            </a:pPr>
            <a:r>
              <a:rPr sz="3200" spc="-10" dirty="0">
                <a:latin typeface="Calibri"/>
                <a:cs typeface="Calibri"/>
              </a:rPr>
              <a:t>tamamlamış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öğrenciler,</a:t>
            </a:r>
            <a:endParaRPr sz="3200" dirty="0">
              <a:latin typeface="Calibri"/>
              <a:cs typeface="Calibri"/>
            </a:endParaRPr>
          </a:p>
          <a:p>
            <a:pPr marL="1004569">
              <a:lnSpc>
                <a:spcPct val="100000"/>
              </a:lnSpc>
              <a:spcBef>
                <a:spcPts val="1805"/>
              </a:spcBef>
            </a:pPr>
            <a:r>
              <a:rPr sz="3200" b="1" spc="-20" dirty="0">
                <a:latin typeface="Calibri"/>
                <a:cs typeface="Calibri"/>
              </a:rPr>
              <a:t>tercihte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bulunamayacaktır.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40395" y="4149102"/>
            <a:ext cx="1214615" cy="1214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C:\Users\İLYASÇOLAK\Desktop\BAŞLI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ilyas\Desktop\SAS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19288" cy="75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8256" y="274858"/>
            <a:ext cx="606023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6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Yetenek </a:t>
            </a:r>
            <a:r>
              <a:rPr sz="3200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Sınavı </a:t>
            </a:r>
            <a:r>
              <a:rPr sz="3200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  <a:r>
              <a:rPr sz="3200" spc="-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Özel</a:t>
            </a:r>
            <a:r>
              <a:rPr sz="3200" spc="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Ortaöğretim</a:t>
            </a:r>
          </a:p>
        </p:txBody>
      </p:sp>
      <p:sp>
        <p:nvSpPr>
          <p:cNvPr id="3" name="object 3"/>
          <p:cNvSpPr/>
          <p:nvPr/>
        </p:nvSpPr>
        <p:spPr>
          <a:xfrm>
            <a:off x="689902" y="1055624"/>
            <a:ext cx="7764780" cy="984250"/>
          </a:xfrm>
          <a:custGeom>
            <a:avLst/>
            <a:gdLst/>
            <a:ahLst/>
            <a:cxnLst/>
            <a:rect l="l" t="t" r="r" b="b"/>
            <a:pathLst>
              <a:path w="7764780" h="984250">
                <a:moveTo>
                  <a:pt x="7764233" y="0"/>
                </a:moveTo>
                <a:lnTo>
                  <a:pt x="492163" y="0"/>
                </a:lnTo>
                <a:lnTo>
                  <a:pt x="0" y="492125"/>
                </a:lnTo>
                <a:lnTo>
                  <a:pt x="492163" y="984250"/>
                </a:lnTo>
                <a:lnTo>
                  <a:pt x="7764233" y="984250"/>
                </a:lnTo>
                <a:lnTo>
                  <a:pt x="776423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8824" y="1055624"/>
            <a:ext cx="984300" cy="984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8824" y="1055624"/>
            <a:ext cx="984885" cy="984250"/>
          </a:xfrm>
          <a:custGeom>
            <a:avLst/>
            <a:gdLst/>
            <a:ahLst/>
            <a:cxnLst/>
            <a:rect l="l" t="t" r="r" b="b"/>
            <a:pathLst>
              <a:path w="984885" h="984250">
                <a:moveTo>
                  <a:pt x="0" y="492125"/>
                </a:moveTo>
                <a:lnTo>
                  <a:pt x="2253" y="444732"/>
                </a:lnTo>
                <a:lnTo>
                  <a:pt x="8876" y="398613"/>
                </a:lnTo>
                <a:lnTo>
                  <a:pt x="19661" y="353975"/>
                </a:lnTo>
                <a:lnTo>
                  <a:pt x="34403" y="311023"/>
                </a:lnTo>
                <a:lnTo>
                  <a:pt x="52896" y="269964"/>
                </a:lnTo>
                <a:lnTo>
                  <a:pt x="74931" y="231005"/>
                </a:lnTo>
                <a:lnTo>
                  <a:pt x="100304" y="194351"/>
                </a:lnTo>
                <a:lnTo>
                  <a:pt x="128808" y="160209"/>
                </a:lnTo>
                <a:lnTo>
                  <a:pt x="160237" y="128785"/>
                </a:lnTo>
                <a:lnTo>
                  <a:pt x="194383" y="100286"/>
                </a:lnTo>
                <a:lnTo>
                  <a:pt x="231041" y="74917"/>
                </a:lnTo>
                <a:lnTo>
                  <a:pt x="270005" y="52885"/>
                </a:lnTo>
                <a:lnTo>
                  <a:pt x="311067" y="34396"/>
                </a:lnTo>
                <a:lnTo>
                  <a:pt x="354021" y="19657"/>
                </a:lnTo>
                <a:lnTo>
                  <a:pt x="398662" y="8874"/>
                </a:lnTo>
                <a:lnTo>
                  <a:pt x="444782" y="2252"/>
                </a:lnTo>
                <a:lnTo>
                  <a:pt x="492175" y="0"/>
                </a:lnTo>
                <a:lnTo>
                  <a:pt x="539568" y="2252"/>
                </a:lnTo>
                <a:lnTo>
                  <a:pt x="585687" y="8874"/>
                </a:lnTo>
                <a:lnTo>
                  <a:pt x="630325" y="19657"/>
                </a:lnTo>
                <a:lnTo>
                  <a:pt x="673277" y="34396"/>
                </a:lnTo>
                <a:lnTo>
                  <a:pt x="714335" y="52885"/>
                </a:lnTo>
                <a:lnTo>
                  <a:pt x="753295" y="74917"/>
                </a:lnTo>
                <a:lnTo>
                  <a:pt x="789949" y="100286"/>
                </a:lnTo>
                <a:lnTo>
                  <a:pt x="824091" y="128785"/>
                </a:lnTo>
                <a:lnTo>
                  <a:pt x="855515" y="160209"/>
                </a:lnTo>
                <a:lnTo>
                  <a:pt x="884014" y="194351"/>
                </a:lnTo>
                <a:lnTo>
                  <a:pt x="909383" y="231005"/>
                </a:lnTo>
                <a:lnTo>
                  <a:pt x="931415" y="269964"/>
                </a:lnTo>
                <a:lnTo>
                  <a:pt x="949904" y="311023"/>
                </a:lnTo>
                <a:lnTo>
                  <a:pt x="964643" y="353975"/>
                </a:lnTo>
                <a:lnTo>
                  <a:pt x="975426" y="398613"/>
                </a:lnTo>
                <a:lnTo>
                  <a:pt x="982047" y="444732"/>
                </a:lnTo>
                <a:lnTo>
                  <a:pt x="984300" y="492125"/>
                </a:lnTo>
                <a:lnTo>
                  <a:pt x="982047" y="539517"/>
                </a:lnTo>
                <a:lnTo>
                  <a:pt x="975426" y="585636"/>
                </a:lnTo>
                <a:lnTo>
                  <a:pt x="964643" y="630274"/>
                </a:lnTo>
                <a:lnTo>
                  <a:pt x="949904" y="673226"/>
                </a:lnTo>
                <a:lnTo>
                  <a:pt x="931415" y="714285"/>
                </a:lnTo>
                <a:lnTo>
                  <a:pt x="909383" y="753244"/>
                </a:lnTo>
                <a:lnTo>
                  <a:pt x="884014" y="789898"/>
                </a:lnTo>
                <a:lnTo>
                  <a:pt x="855515" y="824040"/>
                </a:lnTo>
                <a:lnTo>
                  <a:pt x="824091" y="855464"/>
                </a:lnTo>
                <a:lnTo>
                  <a:pt x="789949" y="883963"/>
                </a:lnTo>
                <a:lnTo>
                  <a:pt x="753295" y="909332"/>
                </a:lnTo>
                <a:lnTo>
                  <a:pt x="714335" y="931364"/>
                </a:lnTo>
                <a:lnTo>
                  <a:pt x="673277" y="949853"/>
                </a:lnTo>
                <a:lnTo>
                  <a:pt x="630325" y="964592"/>
                </a:lnTo>
                <a:lnTo>
                  <a:pt x="585687" y="975375"/>
                </a:lnTo>
                <a:lnTo>
                  <a:pt x="539568" y="981997"/>
                </a:lnTo>
                <a:lnTo>
                  <a:pt x="492175" y="984250"/>
                </a:lnTo>
                <a:lnTo>
                  <a:pt x="444782" y="981997"/>
                </a:lnTo>
                <a:lnTo>
                  <a:pt x="398662" y="975375"/>
                </a:lnTo>
                <a:lnTo>
                  <a:pt x="354021" y="964592"/>
                </a:lnTo>
                <a:lnTo>
                  <a:pt x="311067" y="949853"/>
                </a:lnTo>
                <a:lnTo>
                  <a:pt x="270005" y="931364"/>
                </a:lnTo>
                <a:lnTo>
                  <a:pt x="231041" y="909332"/>
                </a:lnTo>
                <a:lnTo>
                  <a:pt x="194383" y="883963"/>
                </a:lnTo>
                <a:lnTo>
                  <a:pt x="160237" y="855464"/>
                </a:lnTo>
                <a:lnTo>
                  <a:pt x="128808" y="824040"/>
                </a:lnTo>
                <a:lnTo>
                  <a:pt x="100304" y="789898"/>
                </a:lnTo>
                <a:lnTo>
                  <a:pt x="74931" y="753244"/>
                </a:lnTo>
                <a:lnTo>
                  <a:pt x="52896" y="714285"/>
                </a:lnTo>
                <a:lnTo>
                  <a:pt x="34403" y="673226"/>
                </a:lnTo>
                <a:lnTo>
                  <a:pt x="19661" y="630274"/>
                </a:lnTo>
                <a:lnTo>
                  <a:pt x="8876" y="585636"/>
                </a:lnTo>
                <a:lnTo>
                  <a:pt x="2253" y="539517"/>
                </a:lnTo>
                <a:lnTo>
                  <a:pt x="0" y="49212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552" y="2333751"/>
            <a:ext cx="7777480" cy="984885"/>
          </a:xfrm>
          <a:custGeom>
            <a:avLst/>
            <a:gdLst/>
            <a:ahLst/>
            <a:cxnLst/>
            <a:rect l="l" t="t" r="r" b="b"/>
            <a:pathLst>
              <a:path w="7777480" h="984885">
                <a:moveTo>
                  <a:pt x="7776933" y="0"/>
                </a:moveTo>
                <a:lnTo>
                  <a:pt x="492175" y="0"/>
                </a:lnTo>
                <a:lnTo>
                  <a:pt x="0" y="492125"/>
                </a:lnTo>
                <a:lnTo>
                  <a:pt x="492175" y="984376"/>
                </a:lnTo>
                <a:lnTo>
                  <a:pt x="7776933" y="984376"/>
                </a:lnTo>
                <a:lnTo>
                  <a:pt x="777693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8824" y="2333751"/>
            <a:ext cx="984300" cy="984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8824" y="2333751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0" y="492125"/>
                </a:moveTo>
                <a:lnTo>
                  <a:pt x="2253" y="444732"/>
                </a:lnTo>
                <a:lnTo>
                  <a:pt x="8876" y="398613"/>
                </a:lnTo>
                <a:lnTo>
                  <a:pt x="19661" y="353975"/>
                </a:lnTo>
                <a:lnTo>
                  <a:pt x="34403" y="311023"/>
                </a:lnTo>
                <a:lnTo>
                  <a:pt x="52896" y="269964"/>
                </a:lnTo>
                <a:lnTo>
                  <a:pt x="74931" y="231005"/>
                </a:lnTo>
                <a:lnTo>
                  <a:pt x="100304" y="194351"/>
                </a:lnTo>
                <a:lnTo>
                  <a:pt x="128808" y="160209"/>
                </a:lnTo>
                <a:lnTo>
                  <a:pt x="160237" y="128785"/>
                </a:lnTo>
                <a:lnTo>
                  <a:pt x="194383" y="100286"/>
                </a:lnTo>
                <a:lnTo>
                  <a:pt x="231041" y="74917"/>
                </a:lnTo>
                <a:lnTo>
                  <a:pt x="270005" y="52885"/>
                </a:lnTo>
                <a:lnTo>
                  <a:pt x="311067" y="34396"/>
                </a:lnTo>
                <a:lnTo>
                  <a:pt x="354021" y="19657"/>
                </a:lnTo>
                <a:lnTo>
                  <a:pt x="398662" y="8874"/>
                </a:lnTo>
                <a:lnTo>
                  <a:pt x="444782" y="2252"/>
                </a:lnTo>
                <a:lnTo>
                  <a:pt x="492175" y="0"/>
                </a:lnTo>
                <a:lnTo>
                  <a:pt x="539568" y="2252"/>
                </a:lnTo>
                <a:lnTo>
                  <a:pt x="585687" y="8874"/>
                </a:lnTo>
                <a:lnTo>
                  <a:pt x="630325" y="19657"/>
                </a:lnTo>
                <a:lnTo>
                  <a:pt x="673277" y="34396"/>
                </a:lnTo>
                <a:lnTo>
                  <a:pt x="714335" y="52885"/>
                </a:lnTo>
                <a:lnTo>
                  <a:pt x="753295" y="74917"/>
                </a:lnTo>
                <a:lnTo>
                  <a:pt x="789949" y="100286"/>
                </a:lnTo>
                <a:lnTo>
                  <a:pt x="824091" y="128785"/>
                </a:lnTo>
                <a:lnTo>
                  <a:pt x="855515" y="160209"/>
                </a:lnTo>
                <a:lnTo>
                  <a:pt x="884014" y="194351"/>
                </a:lnTo>
                <a:lnTo>
                  <a:pt x="909383" y="231005"/>
                </a:lnTo>
                <a:lnTo>
                  <a:pt x="931415" y="269964"/>
                </a:lnTo>
                <a:lnTo>
                  <a:pt x="949904" y="311023"/>
                </a:lnTo>
                <a:lnTo>
                  <a:pt x="964643" y="353975"/>
                </a:lnTo>
                <a:lnTo>
                  <a:pt x="975426" y="398613"/>
                </a:lnTo>
                <a:lnTo>
                  <a:pt x="982047" y="444732"/>
                </a:lnTo>
                <a:lnTo>
                  <a:pt x="984300" y="492125"/>
                </a:lnTo>
                <a:lnTo>
                  <a:pt x="982047" y="539538"/>
                </a:lnTo>
                <a:lnTo>
                  <a:pt x="975426" y="585676"/>
                </a:lnTo>
                <a:lnTo>
                  <a:pt x="964643" y="630330"/>
                </a:lnTo>
                <a:lnTo>
                  <a:pt x="949904" y="673296"/>
                </a:lnTo>
                <a:lnTo>
                  <a:pt x="931415" y="714367"/>
                </a:lnTo>
                <a:lnTo>
                  <a:pt x="909383" y="753337"/>
                </a:lnTo>
                <a:lnTo>
                  <a:pt x="884014" y="789999"/>
                </a:lnTo>
                <a:lnTo>
                  <a:pt x="855515" y="824148"/>
                </a:lnTo>
                <a:lnTo>
                  <a:pt x="824091" y="855578"/>
                </a:lnTo>
                <a:lnTo>
                  <a:pt x="789949" y="884081"/>
                </a:lnTo>
                <a:lnTo>
                  <a:pt x="753295" y="909454"/>
                </a:lnTo>
                <a:lnTo>
                  <a:pt x="714335" y="931488"/>
                </a:lnTo>
                <a:lnTo>
                  <a:pt x="673277" y="949978"/>
                </a:lnTo>
                <a:lnTo>
                  <a:pt x="630325" y="964718"/>
                </a:lnTo>
                <a:lnTo>
                  <a:pt x="585687" y="975502"/>
                </a:lnTo>
                <a:lnTo>
                  <a:pt x="539568" y="982124"/>
                </a:lnTo>
                <a:lnTo>
                  <a:pt x="492175" y="984376"/>
                </a:lnTo>
                <a:lnTo>
                  <a:pt x="444782" y="982124"/>
                </a:lnTo>
                <a:lnTo>
                  <a:pt x="398662" y="975502"/>
                </a:lnTo>
                <a:lnTo>
                  <a:pt x="354021" y="964718"/>
                </a:lnTo>
                <a:lnTo>
                  <a:pt x="311067" y="949978"/>
                </a:lnTo>
                <a:lnTo>
                  <a:pt x="270005" y="931488"/>
                </a:lnTo>
                <a:lnTo>
                  <a:pt x="231041" y="909454"/>
                </a:lnTo>
                <a:lnTo>
                  <a:pt x="194383" y="884081"/>
                </a:lnTo>
                <a:lnTo>
                  <a:pt x="160237" y="855578"/>
                </a:lnTo>
                <a:lnTo>
                  <a:pt x="128808" y="824148"/>
                </a:lnTo>
                <a:lnTo>
                  <a:pt x="100304" y="789999"/>
                </a:lnTo>
                <a:lnTo>
                  <a:pt x="74931" y="753337"/>
                </a:lnTo>
                <a:lnTo>
                  <a:pt x="52896" y="714367"/>
                </a:lnTo>
                <a:lnTo>
                  <a:pt x="34403" y="673296"/>
                </a:lnTo>
                <a:lnTo>
                  <a:pt x="19661" y="630330"/>
                </a:lnTo>
                <a:lnTo>
                  <a:pt x="8876" y="585676"/>
                </a:lnTo>
                <a:lnTo>
                  <a:pt x="2253" y="539538"/>
                </a:lnTo>
                <a:lnTo>
                  <a:pt x="0" y="49212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552" y="3611879"/>
            <a:ext cx="7777480" cy="984885"/>
          </a:xfrm>
          <a:custGeom>
            <a:avLst/>
            <a:gdLst/>
            <a:ahLst/>
            <a:cxnLst/>
            <a:rect l="l" t="t" r="r" b="b"/>
            <a:pathLst>
              <a:path w="7777480" h="984885">
                <a:moveTo>
                  <a:pt x="7776933" y="0"/>
                </a:moveTo>
                <a:lnTo>
                  <a:pt x="492175" y="0"/>
                </a:lnTo>
                <a:lnTo>
                  <a:pt x="0" y="492252"/>
                </a:lnTo>
                <a:lnTo>
                  <a:pt x="492175" y="984377"/>
                </a:lnTo>
                <a:lnTo>
                  <a:pt x="7776933" y="984377"/>
                </a:lnTo>
                <a:lnTo>
                  <a:pt x="777693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8824" y="3611879"/>
            <a:ext cx="984300" cy="984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824" y="3611879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0" y="492252"/>
                </a:moveTo>
                <a:lnTo>
                  <a:pt x="2253" y="444838"/>
                </a:lnTo>
                <a:lnTo>
                  <a:pt x="8876" y="398700"/>
                </a:lnTo>
                <a:lnTo>
                  <a:pt x="19661" y="354046"/>
                </a:lnTo>
                <a:lnTo>
                  <a:pt x="34403" y="311080"/>
                </a:lnTo>
                <a:lnTo>
                  <a:pt x="52896" y="270009"/>
                </a:lnTo>
                <a:lnTo>
                  <a:pt x="74931" y="231039"/>
                </a:lnTo>
                <a:lnTo>
                  <a:pt x="100304" y="194377"/>
                </a:lnTo>
                <a:lnTo>
                  <a:pt x="128808" y="160228"/>
                </a:lnTo>
                <a:lnTo>
                  <a:pt x="160237" y="128798"/>
                </a:lnTo>
                <a:lnTo>
                  <a:pt x="194383" y="100295"/>
                </a:lnTo>
                <a:lnTo>
                  <a:pt x="231041" y="74922"/>
                </a:lnTo>
                <a:lnTo>
                  <a:pt x="270005" y="52888"/>
                </a:lnTo>
                <a:lnTo>
                  <a:pt x="311067" y="34398"/>
                </a:lnTo>
                <a:lnTo>
                  <a:pt x="354021" y="19658"/>
                </a:lnTo>
                <a:lnTo>
                  <a:pt x="398662" y="8874"/>
                </a:lnTo>
                <a:lnTo>
                  <a:pt x="444782" y="2252"/>
                </a:lnTo>
                <a:lnTo>
                  <a:pt x="492175" y="0"/>
                </a:lnTo>
                <a:lnTo>
                  <a:pt x="539568" y="2252"/>
                </a:lnTo>
                <a:lnTo>
                  <a:pt x="585687" y="8874"/>
                </a:lnTo>
                <a:lnTo>
                  <a:pt x="630325" y="19658"/>
                </a:lnTo>
                <a:lnTo>
                  <a:pt x="673277" y="34398"/>
                </a:lnTo>
                <a:lnTo>
                  <a:pt x="714335" y="52888"/>
                </a:lnTo>
                <a:lnTo>
                  <a:pt x="753295" y="74922"/>
                </a:lnTo>
                <a:lnTo>
                  <a:pt x="789949" y="100295"/>
                </a:lnTo>
                <a:lnTo>
                  <a:pt x="824091" y="128798"/>
                </a:lnTo>
                <a:lnTo>
                  <a:pt x="855515" y="160228"/>
                </a:lnTo>
                <a:lnTo>
                  <a:pt x="884014" y="194377"/>
                </a:lnTo>
                <a:lnTo>
                  <a:pt x="909383" y="231039"/>
                </a:lnTo>
                <a:lnTo>
                  <a:pt x="931415" y="270009"/>
                </a:lnTo>
                <a:lnTo>
                  <a:pt x="949904" y="311080"/>
                </a:lnTo>
                <a:lnTo>
                  <a:pt x="964643" y="354046"/>
                </a:lnTo>
                <a:lnTo>
                  <a:pt x="975426" y="398700"/>
                </a:lnTo>
                <a:lnTo>
                  <a:pt x="982047" y="444838"/>
                </a:lnTo>
                <a:lnTo>
                  <a:pt x="984300" y="492252"/>
                </a:lnTo>
                <a:lnTo>
                  <a:pt x="982047" y="539644"/>
                </a:lnTo>
                <a:lnTo>
                  <a:pt x="975426" y="585763"/>
                </a:lnTo>
                <a:lnTo>
                  <a:pt x="964643" y="630401"/>
                </a:lnTo>
                <a:lnTo>
                  <a:pt x="949904" y="673353"/>
                </a:lnTo>
                <a:lnTo>
                  <a:pt x="931415" y="714412"/>
                </a:lnTo>
                <a:lnTo>
                  <a:pt x="909383" y="753371"/>
                </a:lnTo>
                <a:lnTo>
                  <a:pt x="884014" y="790025"/>
                </a:lnTo>
                <a:lnTo>
                  <a:pt x="855515" y="824167"/>
                </a:lnTo>
                <a:lnTo>
                  <a:pt x="824091" y="855591"/>
                </a:lnTo>
                <a:lnTo>
                  <a:pt x="789949" y="884090"/>
                </a:lnTo>
                <a:lnTo>
                  <a:pt x="753295" y="909459"/>
                </a:lnTo>
                <a:lnTo>
                  <a:pt x="714335" y="931491"/>
                </a:lnTo>
                <a:lnTo>
                  <a:pt x="673277" y="949980"/>
                </a:lnTo>
                <a:lnTo>
                  <a:pt x="630325" y="964719"/>
                </a:lnTo>
                <a:lnTo>
                  <a:pt x="585687" y="975502"/>
                </a:lnTo>
                <a:lnTo>
                  <a:pt x="539568" y="982124"/>
                </a:lnTo>
                <a:lnTo>
                  <a:pt x="492175" y="984377"/>
                </a:lnTo>
                <a:lnTo>
                  <a:pt x="444782" y="982124"/>
                </a:lnTo>
                <a:lnTo>
                  <a:pt x="398662" y="975502"/>
                </a:lnTo>
                <a:lnTo>
                  <a:pt x="354021" y="964719"/>
                </a:lnTo>
                <a:lnTo>
                  <a:pt x="311067" y="949980"/>
                </a:lnTo>
                <a:lnTo>
                  <a:pt x="270005" y="931491"/>
                </a:lnTo>
                <a:lnTo>
                  <a:pt x="231041" y="909459"/>
                </a:lnTo>
                <a:lnTo>
                  <a:pt x="194383" y="884090"/>
                </a:lnTo>
                <a:lnTo>
                  <a:pt x="160237" y="855591"/>
                </a:lnTo>
                <a:lnTo>
                  <a:pt x="128808" y="824167"/>
                </a:lnTo>
                <a:lnTo>
                  <a:pt x="100304" y="790025"/>
                </a:lnTo>
                <a:lnTo>
                  <a:pt x="74931" y="753371"/>
                </a:lnTo>
                <a:lnTo>
                  <a:pt x="52896" y="714412"/>
                </a:lnTo>
                <a:lnTo>
                  <a:pt x="34403" y="673353"/>
                </a:lnTo>
                <a:lnTo>
                  <a:pt x="19661" y="630401"/>
                </a:lnTo>
                <a:lnTo>
                  <a:pt x="8876" y="585763"/>
                </a:lnTo>
                <a:lnTo>
                  <a:pt x="2253" y="539644"/>
                </a:lnTo>
                <a:lnTo>
                  <a:pt x="0" y="49225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3552" y="4890134"/>
            <a:ext cx="7777480" cy="984885"/>
          </a:xfrm>
          <a:custGeom>
            <a:avLst/>
            <a:gdLst/>
            <a:ahLst/>
            <a:cxnLst/>
            <a:rect l="l" t="t" r="r" b="b"/>
            <a:pathLst>
              <a:path w="7777480" h="984885">
                <a:moveTo>
                  <a:pt x="7776933" y="0"/>
                </a:moveTo>
                <a:lnTo>
                  <a:pt x="492175" y="0"/>
                </a:lnTo>
                <a:lnTo>
                  <a:pt x="0" y="492124"/>
                </a:lnTo>
                <a:lnTo>
                  <a:pt x="492175" y="984300"/>
                </a:lnTo>
                <a:lnTo>
                  <a:pt x="7776933" y="984300"/>
                </a:lnTo>
                <a:lnTo>
                  <a:pt x="777693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1640" y="1307718"/>
            <a:ext cx="8713470" cy="5276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535" algn="ctr">
              <a:lnSpc>
                <a:spcPct val="100000"/>
              </a:lnSpc>
              <a:spcBef>
                <a:spcPts val="95"/>
              </a:spcBef>
            </a:pPr>
            <a:r>
              <a:rPr sz="2500" b="1" spc="-15" dirty="0">
                <a:solidFill>
                  <a:srgbClr val="FFFFFF"/>
                </a:solidFill>
                <a:latin typeface="Calibri"/>
                <a:cs typeface="Calibri"/>
              </a:rPr>
              <a:t>Güzel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Sanatlar Liseleri,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92075" algn="ctr">
              <a:lnSpc>
                <a:spcPct val="100000"/>
              </a:lnSpc>
            </a:pP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Spor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Liseleri,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  <a:p>
            <a:pPr marL="2122170">
              <a:lnSpc>
                <a:spcPts val="2875"/>
              </a:lnSpc>
              <a:spcBef>
                <a:spcPts val="1445"/>
              </a:spcBef>
            </a:pP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Klasik Sanatlar 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ve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Musiki,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Görsel</a:t>
            </a:r>
            <a:r>
              <a:rPr sz="25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Sanatlar</a:t>
            </a:r>
            <a:endParaRPr sz="2500" dirty="0">
              <a:latin typeface="Calibri"/>
              <a:cs typeface="Calibri"/>
            </a:endParaRPr>
          </a:p>
          <a:p>
            <a:pPr marL="89535" algn="ctr">
              <a:lnSpc>
                <a:spcPts val="2750"/>
              </a:lnSpc>
              <a:tabLst>
                <a:tab pos="784225" algn="l"/>
              </a:tabLst>
            </a:pP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///	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Spor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Programı/Projesi </a:t>
            </a:r>
            <a:r>
              <a:rPr sz="2500" b="1" spc="-15" dirty="0">
                <a:solidFill>
                  <a:srgbClr val="FFFFFF"/>
                </a:solidFill>
                <a:latin typeface="Calibri"/>
                <a:cs typeface="Calibri"/>
              </a:rPr>
              <a:t>Uygulayan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Anadolu</a:t>
            </a:r>
            <a:endParaRPr sz="2500" dirty="0">
              <a:latin typeface="Calibri"/>
              <a:cs typeface="Calibri"/>
            </a:endParaRPr>
          </a:p>
          <a:p>
            <a:pPr marL="91440" algn="ctr">
              <a:lnSpc>
                <a:spcPts val="2875"/>
              </a:lnSpc>
            </a:pP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İmam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Hatip</a:t>
            </a:r>
            <a:r>
              <a:rPr sz="2500" b="1" spc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Liseleri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  <a:p>
            <a:pPr marL="89535" algn="ctr">
              <a:lnSpc>
                <a:spcPct val="100000"/>
              </a:lnSpc>
              <a:spcBef>
                <a:spcPts val="1440"/>
              </a:spcBef>
            </a:pP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Özel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Ortaöğretim</a:t>
            </a:r>
            <a:r>
              <a:rPr sz="25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Kurumları</a:t>
            </a:r>
            <a:endParaRPr sz="2500" dirty="0">
              <a:latin typeface="Calibri"/>
              <a:cs typeface="Calibri"/>
            </a:endParaRPr>
          </a:p>
          <a:p>
            <a:pPr marL="2540" algn="ctr">
              <a:lnSpc>
                <a:spcPts val="3080"/>
              </a:lnSpc>
              <a:spcBef>
                <a:spcPts val="2000"/>
              </a:spcBef>
            </a:pPr>
            <a:r>
              <a:rPr sz="2700" b="1" spc="-10" dirty="0">
                <a:latin typeface="Calibri"/>
                <a:cs typeface="Calibri"/>
              </a:rPr>
              <a:t>yerleştirme </a:t>
            </a:r>
            <a:r>
              <a:rPr sz="2700" b="1" dirty="0">
                <a:latin typeface="Calibri"/>
                <a:cs typeface="Calibri"/>
              </a:rPr>
              <a:t>iş </a:t>
            </a:r>
            <a:r>
              <a:rPr sz="2700" b="1" spc="-20" dirty="0">
                <a:latin typeface="Calibri"/>
                <a:cs typeface="Calibri"/>
              </a:rPr>
              <a:t>ve </a:t>
            </a:r>
            <a:r>
              <a:rPr sz="2700" b="1" spc="-5" dirty="0">
                <a:latin typeface="Calibri"/>
                <a:cs typeface="Calibri"/>
              </a:rPr>
              <a:t>işlemleri </a:t>
            </a:r>
            <a:r>
              <a:rPr sz="2700" dirty="0">
                <a:latin typeface="Calibri"/>
                <a:cs typeface="Calibri"/>
              </a:rPr>
              <a:t>ile </a:t>
            </a:r>
            <a:r>
              <a:rPr sz="2700" spc="-5" dirty="0">
                <a:latin typeface="Calibri"/>
                <a:cs typeface="Calibri"/>
              </a:rPr>
              <a:t>öğrencilerin </a:t>
            </a:r>
            <a:r>
              <a:rPr sz="2700" spc="-20" dirty="0">
                <a:latin typeface="Calibri"/>
                <a:cs typeface="Calibri"/>
              </a:rPr>
              <a:t>okullara</a:t>
            </a:r>
            <a:r>
              <a:rPr sz="2700" spc="7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kayıtları</a:t>
            </a:r>
            <a:endParaRPr sz="2700" dirty="0">
              <a:latin typeface="Calibri"/>
              <a:cs typeface="Calibri"/>
            </a:endParaRPr>
          </a:p>
          <a:p>
            <a:pPr algn="ctr">
              <a:lnSpc>
                <a:spcPts val="3080"/>
              </a:lnSpc>
            </a:pPr>
            <a:r>
              <a:rPr sz="2700" b="1" dirty="0">
                <a:solidFill>
                  <a:srgbClr val="C00000"/>
                </a:solidFill>
                <a:latin typeface="Calibri"/>
                <a:cs typeface="Calibri"/>
              </a:rPr>
              <a:t>13 </a:t>
            </a:r>
            <a:r>
              <a:rPr sz="2700" b="1" spc="-45" dirty="0">
                <a:solidFill>
                  <a:srgbClr val="C00000"/>
                </a:solidFill>
                <a:latin typeface="Calibri"/>
                <a:cs typeface="Calibri"/>
              </a:rPr>
              <a:t>Temmuz </a:t>
            </a:r>
            <a:r>
              <a:rPr sz="2700" b="1" dirty="0">
                <a:solidFill>
                  <a:srgbClr val="C00000"/>
                </a:solidFill>
                <a:latin typeface="Calibri"/>
                <a:cs typeface="Calibri"/>
              </a:rPr>
              <a:t>2018 </a:t>
            </a:r>
            <a:r>
              <a:rPr sz="2700" b="1" spc="-5" dirty="0">
                <a:latin typeface="Calibri"/>
                <a:cs typeface="Calibri"/>
              </a:rPr>
              <a:t>tarihine </a:t>
            </a:r>
            <a:r>
              <a:rPr sz="2700" b="1" spc="-10" dirty="0">
                <a:latin typeface="Calibri"/>
                <a:cs typeface="Calibri"/>
              </a:rPr>
              <a:t>kadar (saat </a:t>
            </a:r>
            <a:r>
              <a:rPr sz="2700" b="1" dirty="0">
                <a:latin typeface="Calibri"/>
                <a:cs typeface="Calibri"/>
              </a:rPr>
              <a:t>17.00)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tamamlanacaktır.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58824" y="4890134"/>
            <a:ext cx="984300" cy="984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8824" y="4890134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0" y="492124"/>
                </a:moveTo>
                <a:lnTo>
                  <a:pt x="2253" y="444732"/>
                </a:lnTo>
                <a:lnTo>
                  <a:pt x="8876" y="398613"/>
                </a:lnTo>
                <a:lnTo>
                  <a:pt x="19661" y="353975"/>
                </a:lnTo>
                <a:lnTo>
                  <a:pt x="34403" y="311023"/>
                </a:lnTo>
                <a:lnTo>
                  <a:pt x="52896" y="269964"/>
                </a:lnTo>
                <a:lnTo>
                  <a:pt x="74931" y="231005"/>
                </a:lnTo>
                <a:lnTo>
                  <a:pt x="100304" y="194351"/>
                </a:lnTo>
                <a:lnTo>
                  <a:pt x="128808" y="160209"/>
                </a:lnTo>
                <a:lnTo>
                  <a:pt x="160237" y="128785"/>
                </a:lnTo>
                <a:lnTo>
                  <a:pt x="194383" y="100286"/>
                </a:lnTo>
                <a:lnTo>
                  <a:pt x="231041" y="74917"/>
                </a:lnTo>
                <a:lnTo>
                  <a:pt x="270005" y="52885"/>
                </a:lnTo>
                <a:lnTo>
                  <a:pt x="311067" y="34396"/>
                </a:lnTo>
                <a:lnTo>
                  <a:pt x="354021" y="19657"/>
                </a:lnTo>
                <a:lnTo>
                  <a:pt x="398662" y="8874"/>
                </a:lnTo>
                <a:lnTo>
                  <a:pt x="444782" y="2252"/>
                </a:lnTo>
                <a:lnTo>
                  <a:pt x="492175" y="0"/>
                </a:lnTo>
                <a:lnTo>
                  <a:pt x="539568" y="2252"/>
                </a:lnTo>
                <a:lnTo>
                  <a:pt x="585687" y="8874"/>
                </a:lnTo>
                <a:lnTo>
                  <a:pt x="630325" y="19657"/>
                </a:lnTo>
                <a:lnTo>
                  <a:pt x="673277" y="34396"/>
                </a:lnTo>
                <a:lnTo>
                  <a:pt x="714335" y="52885"/>
                </a:lnTo>
                <a:lnTo>
                  <a:pt x="753295" y="74917"/>
                </a:lnTo>
                <a:lnTo>
                  <a:pt x="789949" y="100286"/>
                </a:lnTo>
                <a:lnTo>
                  <a:pt x="824091" y="128785"/>
                </a:lnTo>
                <a:lnTo>
                  <a:pt x="855515" y="160209"/>
                </a:lnTo>
                <a:lnTo>
                  <a:pt x="884014" y="194351"/>
                </a:lnTo>
                <a:lnTo>
                  <a:pt x="909383" y="231005"/>
                </a:lnTo>
                <a:lnTo>
                  <a:pt x="931415" y="269964"/>
                </a:lnTo>
                <a:lnTo>
                  <a:pt x="949904" y="311023"/>
                </a:lnTo>
                <a:lnTo>
                  <a:pt x="964643" y="353975"/>
                </a:lnTo>
                <a:lnTo>
                  <a:pt x="975426" y="398613"/>
                </a:lnTo>
                <a:lnTo>
                  <a:pt x="982047" y="444732"/>
                </a:lnTo>
                <a:lnTo>
                  <a:pt x="984300" y="492124"/>
                </a:lnTo>
                <a:lnTo>
                  <a:pt x="982047" y="539526"/>
                </a:lnTo>
                <a:lnTo>
                  <a:pt x="975426" y="585652"/>
                </a:lnTo>
                <a:lnTo>
                  <a:pt x="964643" y="630297"/>
                </a:lnTo>
                <a:lnTo>
                  <a:pt x="949904" y="673254"/>
                </a:lnTo>
                <a:lnTo>
                  <a:pt x="931415" y="714318"/>
                </a:lnTo>
                <a:lnTo>
                  <a:pt x="909383" y="753281"/>
                </a:lnTo>
                <a:lnTo>
                  <a:pt x="884014" y="789938"/>
                </a:lnTo>
                <a:lnTo>
                  <a:pt x="855515" y="824083"/>
                </a:lnTo>
                <a:lnTo>
                  <a:pt x="824091" y="855509"/>
                </a:lnTo>
                <a:lnTo>
                  <a:pt x="789949" y="884011"/>
                </a:lnTo>
                <a:lnTo>
                  <a:pt x="753295" y="909381"/>
                </a:lnTo>
                <a:lnTo>
                  <a:pt x="714335" y="931414"/>
                </a:lnTo>
                <a:lnTo>
                  <a:pt x="673277" y="949903"/>
                </a:lnTo>
                <a:lnTo>
                  <a:pt x="630325" y="964642"/>
                </a:lnTo>
                <a:lnTo>
                  <a:pt x="585687" y="975426"/>
                </a:lnTo>
                <a:lnTo>
                  <a:pt x="539568" y="982047"/>
                </a:lnTo>
                <a:lnTo>
                  <a:pt x="492175" y="984300"/>
                </a:lnTo>
                <a:lnTo>
                  <a:pt x="444782" y="982047"/>
                </a:lnTo>
                <a:lnTo>
                  <a:pt x="398662" y="975426"/>
                </a:lnTo>
                <a:lnTo>
                  <a:pt x="354021" y="964642"/>
                </a:lnTo>
                <a:lnTo>
                  <a:pt x="311067" y="949903"/>
                </a:lnTo>
                <a:lnTo>
                  <a:pt x="270005" y="931414"/>
                </a:lnTo>
                <a:lnTo>
                  <a:pt x="231041" y="909381"/>
                </a:lnTo>
                <a:lnTo>
                  <a:pt x="194383" y="884011"/>
                </a:lnTo>
                <a:lnTo>
                  <a:pt x="160237" y="855509"/>
                </a:lnTo>
                <a:lnTo>
                  <a:pt x="128808" y="824083"/>
                </a:lnTo>
                <a:lnTo>
                  <a:pt x="100304" y="789938"/>
                </a:lnTo>
                <a:lnTo>
                  <a:pt x="74931" y="753281"/>
                </a:lnTo>
                <a:lnTo>
                  <a:pt x="52896" y="714318"/>
                </a:lnTo>
                <a:lnTo>
                  <a:pt x="34403" y="673254"/>
                </a:lnTo>
                <a:lnTo>
                  <a:pt x="19661" y="630297"/>
                </a:lnTo>
                <a:lnTo>
                  <a:pt x="8876" y="585652"/>
                </a:lnTo>
                <a:lnTo>
                  <a:pt x="2253" y="539526"/>
                </a:lnTo>
                <a:lnTo>
                  <a:pt x="0" y="49212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2" descr="C:\Users\İLYASÇOLAK\Desktop\BAŞLI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H:\resimlerim\PNG  ARŞİVİ\1-karışık png\5a28b7e6adc763.151978671512617958711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" y="-37756"/>
            <a:ext cx="1240223" cy="124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ilyas\Desktop\fggg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68" y="152399"/>
            <a:ext cx="7338832" cy="147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4406265" y="1412747"/>
            <a:ext cx="1447800" cy="2276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5401" y="328510"/>
            <a:ext cx="703516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Açık </a:t>
            </a:r>
            <a:r>
              <a:rPr sz="2800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Öğretim </a:t>
            </a:r>
            <a:r>
              <a:rPr sz="2800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Ortaokulu</a:t>
            </a:r>
            <a:r>
              <a:rPr sz="2800" spc="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endParaRPr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r>
              <a:rPr sz="2800" spc="-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Yurtdışından Başvuran</a:t>
            </a:r>
            <a:r>
              <a:rPr sz="2800" spc="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Öğrenciler</a:t>
            </a:r>
            <a:endParaRPr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71540" y="1484845"/>
            <a:ext cx="3672458" cy="5040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800" y="2895600"/>
            <a:ext cx="5388610" cy="34060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pc="-25" dirty="0" err="1" smtClean="0">
                <a:latin typeface="Calibri"/>
                <a:cs typeface="Calibri"/>
              </a:rPr>
              <a:t>Kılavuzda</a:t>
            </a:r>
            <a:r>
              <a:rPr spc="-25" dirty="0" smtClean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yer</a:t>
            </a:r>
            <a:r>
              <a:rPr spc="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alan</a:t>
            </a:r>
          </a:p>
          <a:p>
            <a:pPr marL="12700" algn="just">
              <a:lnSpc>
                <a:spcPct val="100000"/>
              </a:lnSpc>
              <a:spcBef>
                <a:spcPts val="400"/>
              </a:spcBef>
            </a:pPr>
            <a:r>
              <a:rPr b="1" spc="-30" dirty="0">
                <a:latin typeface="Calibri"/>
                <a:cs typeface="Calibri"/>
              </a:rPr>
              <a:t>“Tercih </a:t>
            </a:r>
            <a:r>
              <a:rPr b="1" spc="-5" dirty="0">
                <a:latin typeface="Calibri"/>
                <a:cs typeface="Calibri"/>
              </a:rPr>
              <a:t>Ön Çalışma Formu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Ek-2”</a:t>
            </a:r>
            <a:endParaRPr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5"/>
              </a:spcBef>
            </a:pPr>
            <a:r>
              <a:rPr spc="-20" dirty="0">
                <a:latin typeface="Calibri"/>
                <a:cs typeface="Calibri"/>
              </a:rPr>
              <a:t>doldurarak</a:t>
            </a:r>
            <a:endParaRPr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2195"/>
              </a:spcBef>
            </a:pP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Ölçme,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Değerlendirme ve Sınav Hizmetleri 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Genel Müdürlüğü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Emniyet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Mahallesi  Milas Sokak No:21 (06500) </a:t>
            </a:r>
            <a:r>
              <a:rPr b="1" spc="-30" dirty="0">
                <a:solidFill>
                  <a:srgbClr val="FF0000"/>
                </a:solidFill>
                <a:latin typeface="Calibri"/>
                <a:cs typeface="Calibri"/>
              </a:rPr>
              <a:t>Teknikokullar</a:t>
            </a:r>
            <a:r>
              <a:rPr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b="1" spc="-25" dirty="0">
                <a:solidFill>
                  <a:srgbClr val="FF0000"/>
                </a:solidFill>
                <a:latin typeface="Calibri"/>
                <a:cs typeface="Calibri"/>
              </a:rPr>
              <a:t>Yenimahalle/ANKARA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adresine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13 </a:t>
            </a:r>
            <a:r>
              <a:rPr b="1" spc="-30" dirty="0">
                <a:solidFill>
                  <a:srgbClr val="FF0000"/>
                </a:solidFill>
                <a:latin typeface="Calibri"/>
                <a:cs typeface="Calibri"/>
              </a:rPr>
              <a:t>Temmuz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2018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tarihi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mesai</a:t>
            </a:r>
            <a:r>
              <a:rPr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bitimine</a:t>
            </a:r>
            <a:endParaRPr dirty="0">
              <a:latin typeface="Calibri"/>
              <a:cs typeface="Calibri"/>
            </a:endParaRPr>
          </a:p>
          <a:p>
            <a:pPr marL="12700" marR="848360">
              <a:lnSpc>
                <a:spcPct val="100000"/>
              </a:lnSpc>
            </a:pP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kadar </a:t>
            </a:r>
            <a:r>
              <a:rPr b="1" dirty="0">
                <a:latin typeface="Calibri"/>
                <a:cs typeface="Calibri"/>
              </a:rPr>
              <a:t>APS </a:t>
            </a:r>
            <a:r>
              <a:rPr b="1" spc="-25" dirty="0">
                <a:latin typeface="Calibri"/>
                <a:cs typeface="Calibri"/>
              </a:rPr>
              <a:t>veya </a:t>
            </a:r>
            <a:r>
              <a:rPr b="1" dirty="0">
                <a:latin typeface="Calibri"/>
                <a:cs typeface="Calibri"/>
              </a:rPr>
              <a:t>dengi hızlı </a:t>
            </a:r>
            <a:r>
              <a:rPr b="1" spc="-10" dirty="0">
                <a:latin typeface="Calibri"/>
                <a:cs typeface="Calibri"/>
              </a:rPr>
              <a:t>posta </a:t>
            </a:r>
            <a:r>
              <a:rPr b="1" dirty="0">
                <a:latin typeface="Calibri"/>
                <a:cs typeface="Calibri"/>
              </a:rPr>
              <a:t>hizmeti ile  </a:t>
            </a:r>
            <a:r>
              <a:rPr b="1" spc="-5" dirty="0">
                <a:latin typeface="Calibri"/>
                <a:cs typeface="Calibri"/>
              </a:rPr>
              <a:t>göndermeleri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gerekmektedir.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6" name="Picture 2" descr="C:\Users\İLYASÇOLAK\Desktop\BAŞLI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resimlerim\PNG  ARŞİVİ\1-karışık png\png-çizgiler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6" y="1611481"/>
            <a:ext cx="3315507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208911" y="1843289"/>
            <a:ext cx="2677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EĞER MERKEZİ SINAVA</a:t>
            </a:r>
          </a:p>
          <a:p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GİRMİŞSE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:\resimlerim\PNG  ARŞİVİ\1-karışık png\arrow-198845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85345"/>
            <a:ext cx="845819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480440"/>
            <a:ext cx="46780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chemeClr val="bg1"/>
                </a:solidFill>
              </a:rPr>
              <a:t>Merkezi </a:t>
            </a:r>
            <a:r>
              <a:rPr spc="-15" dirty="0">
                <a:solidFill>
                  <a:schemeClr val="bg1"/>
                </a:solidFill>
              </a:rPr>
              <a:t>Sınav</a:t>
            </a:r>
            <a:r>
              <a:rPr spc="-80" dirty="0">
                <a:solidFill>
                  <a:schemeClr val="bg1"/>
                </a:solidFill>
              </a:rPr>
              <a:t> </a:t>
            </a:r>
            <a:r>
              <a:rPr spc="-5" dirty="0">
                <a:solidFill>
                  <a:schemeClr val="bg1"/>
                </a:solidFill>
              </a:rPr>
              <a:t>Puanı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1694" y="1924253"/>
            <a:ext cx="3136265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065" marR="389890" indent="-2540" algn="ctr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Calibri"/>
                <a:cs typeface="Calibri"/>
              </a:rPr>
              <a:t>Öğrenci  </a:t>
            </a:r>
            <a:r>
              <a:rPr sz="3200" b="1" spc="-45" dirty="0">
                <a:latin typeface="Calibri"/>
                <a:cs typeface="Calibri"/>
              </a:rPr>
              <a:t>y</a:t>
            </a:r>
            <a:r>
              <a:rPr sz="3200" b="1" spc="-5" dirty="0">
                <a:latin typeface="Calibri"/>
                <a:cs typeface="Calibri"/>
              </a:rPr>
              <a:t>erle</a:t>
            </a:r>
            <a:r>
              <a:rPr sz="3200" b="1" spc="-25" dirty="0">
                <a:latin typeface="Calibri"/>
                <a:cs typeface="Calibri"/>
              </a:rPr>
              <a:t>ş</a:t>
            </a:r>
            <a:r>
              <a:rPr sz="3200" b="1" dirty="0">
                <a:latin typeface="Calibri"/>
                <a:cs typeface="Calibri"/>
              </a:rPr>
              <a:t>t</a:t>
            </a:r>
            <a:r>
              <a:rPr sz="3200" b="1" spc="0" dirty="0">
                <a:latin typeface="Calibri"/>
                <a:cs typeface="Calibri"/>
              </a:rPr>
              <a:t>i</a:t>
            </a:r>
            <a:r>
              <a:rPr sz="3200" b="1" spc="-5" dirty="0">
                <a:latin typeface="Calibri"/>
                <a:cs typeface="Calibri"/>
              </a:rPr>
              <a:t>rmede  kullanılan</a:t>
            </a:r>
            <a:endParaRPr sz="3200" dirty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3200" b="1" spc="-10" dirty="0">
                <a:latin typeface="Calibri"/>
                <a:cs typeface="Calibri"/>
              </a:rPr>
              <a:t>Bakanlıkça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yapılan  </a:t>
            </a:r>
            <a:r>
              <a:rPr sz="3200" b="1" spc="-20" dirty="0">
                <a:latin typeface="Calibri"/>
                <a:cs typeface="Calibri"/>
              </a:rPr>
              <a:t>merkezî </a:t>
            </a:r>
            <a:r>
              <a:rPr sz="3200" b="1" spc="-10" dirty="0">
                <a:latin typeface="Calibri"/>
                <a:cs typeface="Calibri"/>
              </a:rPr>
              <a:t>sınav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puanını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ifade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b="1" spc="-35" dirty="0">
                <a:latin typeface="Calibri"/>
                <a:cs typeface="Calibri"/>
              </a:rPr>
              <a:t>etmektedir.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5" name="Picture 2" descr="C:\Users\İLYASÇOLAK\Desktop\BAŞL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85" y="7620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ilyas\Desktop\sdsd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666" y="1961285"/>
            <a:ext cx="4833937" cy="3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H:\resimlerim\PNG  ARŞİVİ\point sunu şablonları\point 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-1152916" y="4800599"/>
            <a:ext cx="4351337" cy="182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:\resimlerim\PNG  ARŞİVİ\1-karışık png\png-çizgiler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6" y="1611481"/>
            <a:ext cx="3315507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7"/>
          <p:cNvSpPr/>
          <p:nvPr/>
        </p:nvSpPr>
        <p:spPr>
          <a:xfrm>
            <a:off x="851804" y="5410200"/>
            <a:ext cx="3744417" cy="410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ilyas\Desktop\fggg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68" y="152399"/>
            <a:ext cx="7338832" cy="147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4775708" y="2132799"/>
            <a:ext cx="4368291" cy="3600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568" y="328510"/>
            <a:ext cx="703516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Açık </a:t>
            </a:r>
            <a:r>
              <a:rPr sz="2800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Öğretim </a:t>
            </a:r>
            <a:r>
              <a:rPr sz="2800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Ortaokulu</a:t>
            </a:r>
            <a:r>
              <a:rPr sz="2800" spc="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endParaRPr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r>
              <a:rPr sz="2800" spc="-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Yurtdışından Başvuran</a:t>
            </a:r>
            <a:r>
              <a:rPr sz="2800" spc="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Öğrenciler</a:t>
            </a:r>
            <a:endParaRPr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568" y="2895600"/>
            <a:ext cx="4580890" cy="33044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80000"/>
              </a:lnSpc>
              <a:spcBef>
                <a:spcPts val="645"/>
              </a:spcBef>
            </a:pPr>
            <a:r>
              <a:rPr sz="2700" spc="-50" dirty="0" err="1" smtClean="0">
                <a:latin typeface="Calibri"/>
                <a:cs typeface="Calibri"/>
              </a:rPr>
              <a:t>Yerel</a:t>
            </a:r>
            <a:r>
              <a:rPr sz="2700" spc="-50" dirty="0" smtClean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yerleştirme </a:t>
            </a:r>
            <a:r>
              <a:rPr sz="2700" dirty="0">
                <a:latin typeface="Calibri"/>
                <a:cs typeface="Calibri"/>
              </a:rPr>
              <a:t>ile </a:t>
            </a:r>
            <a:r>
              <a:rPr sz="2700" spc="-10" dirty="0">
                <a:latin typeface="Calibri"/>
                <a:cs typeface="Calibri"/>
              </a:rPr>
              <a:t>öğrenci </a:t>
            </a:r>
            <a:r>
              <a:rPr sz="2700" spc="-5" dirty="0">
                <a:latin typeface="Calibri"/>
                <a:cs typeface="Calibri"/>
              </a:rPr>
              <a:t>alan  </a:t>
            </a:r>
            <a:r>
              <a:rPr sz="2700" spc="-10" dirty="0">
                <a:latin typeface="Calibri"/>
                <a:cs typeface="Calibri"/>
              </a:rPr>
              <a:t>okullar </a:t>
            </a:r>
            <a:r>
              <a:rPr sz="2700" dirty="0">
                <a:latin typeface="Calibri"/>
                <a:cs typeface="Calibri"/>
              </a:rPr>
              <a:t>için </a:t>
            </a:r>
            <a:r>
              <a:rPr sz="2700" spc="-10" dirty="0">
                <a:latin typeface="Calibri"/>
                <a:cs typeface="Calibri"/>
              </a:rPr>
              <a:t>yerleştirme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talebinde  </a:t>
            </a:r>
            <a:r>
              <a:rPr sz="2700" spc="-5" dirty="0">
                <a:latin typeface="Calibri"/>
                <a:cs typeface="Calibri"/>
              </a:rPr>
              <a:t>bulunmaları hâlinde, </a:t>
            </a:r>
            <a:r>
              <a:rPr sz="2700" spc="-15" dirty="0">
                <a:latin typeface="Calibri"/>
                <a:cs typeface="Calibri"/>
              </a:rPr>
              <a:t>ikamet  </a:t>
            </a:r>
            <a:r>
              <a:rPr sz="2700" spc="-10" dirty="0">
                <a:latin typeface="Calibri"/>
                <a:cs typeface="Calibri"/>
              </a:rPr>
              <a:t>adresleri </a:t>
            </a:r>
            <a:r>
              <a:rPr sz="2700" spc="-20" dirty="0">
                <a:latin typeface="Calibri"/>
                <a:cs typeface="Calibri"/>
              </a:rPr>
              <a:t>dikkate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alınarak.</a:t>
            </a:r>
            <a:endParaRPr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77470" algn="ctr">
              <a:lnSpc>
                <a:spcPts val="2920"/>
              </a:lnSpc>
            </a:pPr>
            <a:r>
              <a:rPr sz="2700" b="1" dirty="0">
                <a:latin typeface="Calibri"/>
                <a:cs typeface="Calibri"/>
              </a:rPr>
              <a:t>İl/İlçe </a:t>
            </a:r>
            <a:r>
              <a:rPr sz="2700" b="1" spc="-10" dirty="0">
                <a:latin typeface="Calibri"/>
                <a:cs typeface="Calibri"/>
              </a:rPr>
              <a:t>Öğrenci </a:t>
            </a:r>
            <a:r>
              <a:rPr sz="2700" b="1" spc="-30" dirty="0">
                <a:latin typeface="Calibri"/>
                <a:cs typeface="Calibri"/>
              </a:rPr>
              <a:t>Yerleştirme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spc="-20" dirty="0">
                <a:latin typeface="Calibri"/>
                <a:cs typeface="Calibri"/>
              </a:rPr>
              <a:t>ve</a:t>
            </a:r>
            <a:endParaRPr sz="2700" dirty="0">
              <a:latin typeface="Calibri"/>
              <a:cs typeface="Calibri"/>
            </a:endParaRPr>
          </a:p>
          <a:p>
            <a:pPr marL="1905" algn="ctr">
              <a:lnSpc>
                <a:spcPts val="2920"/>
              </a:lnSpc>
            </a:pPr>
            <a:r>
              <a:rPr sz="2700" b="1" spc="-5" dirty="0" err="1">
                <a:latin typeface="Calibri"/>
                <a:cs typeface="Calibri"/>
              </a:rPr>
              <a:t>Nakil</a:t>
            </a:r>
            <a:r>
              <a:rPr sz="2700" b="1" spc="-90" dirty="0">
                <a:latin typeface="Calibri"/>
                <a:cs typeface="Calibri"/>
              </a:rPr>
              <a:t> </a:t>
            </a:r>
            <a:r>
              <a:rPr sz="2700" b="1" spc="-10" dirty="0" err="1" smtClean="0">
                <a:latin typeface="Calibri"/>
                <a:cs typeface="Calibri"/>
              </a:rPr>
              <a:t>Komisyonlarınca</a:t>
            </a:r>
            <a:endParaRPr lang="tr-TR" sz="2700" b="1" spc="-10" dirty="0" smtClean="0">
              <a:latin typeface="Calibri"/>
              <a:cs typeface="Calibri"/>
            </a:endParaRPr>
          </a:p>
          <a:p>
            <a:pPr marL="1905" algn="ctr">
              <a:lnSpc>
                <a:spcPts val="2920"/>
              </a:lnSpc>
            </a:pPr>
            <a:r>
              <a:rPr lang="tr-T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cs typeface="Calibri"/>
              </a:rPr>
              <a:t>10-14 Eylül 2019</a:t>
            </a:r>
            <a:endParaRPr sz="2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marR="334010" algn="ctr">
              <a:lnSpc>
                <a:spcPct val="100000"/>
              </a:lnSpc>
            </a:pPr>
            <a:r>
              <a:rPr sz="2700" b="1" spc="-5" dirty="0">
                <a:latin typeface="Calibri"/>
                <a:cs typeface="Calibri"/>
              </a:rPr>
              <a:t>tarihlerinde</a:t>
            </a:r>
            <a:r>
              <a:rPr sz="2700" b="1" spc="-95" dirty="0">
                <a:latin typeface="Calibri"/>
                <a:cs typeface="Calibri"/>
              </a:rPr>
              <a:t> </a:t>
            </a:r>
            <a:r>
              <a:rPr sz="2700" b="1" spc="-25" dirty="0">
                <a:latin typeface="Calibri"/>
                <a:cs typeface="Calibri"/>
              </a:rPr>
              <a:t>yapılacaktır.</a:t>
            </a:r>
            <a:endParaRPr sz="2700" dirty="0">
              <a:latin typeface="Calibri"/>
              <a:cs typeface="Calibri"/>
            </a:endParaRPr>
          </a:p>
        </p:txBody>
      </p:sp>
      <p:pic>
        <p:nvPicPr>
          <p:cNvPr id="10" name="Picture 2" descr="C:\Users\İLYASÇOLAK\Desktop\BAŞLI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1328609" y="1821529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EĞER MERKEZİ SINAVA</a:t>
            </a:r>
          </a:p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GİRMEMİŞSE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7401" y="186893"/>
            <a:ext cx="351345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5" dirty="0"/>
              <a:t>Tercih</a:t>
            </a:r>
            <a:r>
              <a:rPr spc="-90" dirty="0"/>
              <a:t> </a:t>
            </a:r>
            <a:r>
              <a:rPr dirty="0"/>
              <a:t>işlemleri</a:t>
            </a:r>
          </a:p>
        </p:txBody>
      </p:sp>
      <p:sp>
        <p:nvSpPr>
          <p:cNvPr id="3" name="object 3"/>
          <p:cNvSpPr/>
          <p:nvPr/>
        </p:nvSpPr>
        <p:spPr>
          <a:xfrm>
            <a:off x="204215" y="5204458"/>
            <a:ext cx="8735568" cy="1534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1183" y="5077966"/>
            <a:ext cx="7050024" cy="1668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523" y="5192291"/>
            <a:ext cx="8641016" cy="1440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523" y="5229225"/>
            <a:ext cx="8641080" cy="1440180"/>
          </a:xfrm>
          <a:custGeom>
            <a:avLst/>
            <a:gdLst/>
            <a:ahLst/>
            <a:cxnLst/>
            <a:rect l="l" t="t" r="r" b="b"/>
            <a:pathLst>
              <a:path w="8641080" h="1440179">
                <a:moveTo>
                  <a:pt x="0" y="240030"/>
                </a:moveTo>
                <a:lnTo>
                  <a:pt x="4876" y="191648"/>
                </a:lnTo>
                <a:lnTo>
                  <a:pt x="18863" y="146589"/>
                </a:lnTo>
                <a:lnTo>
                  <a:pt x="40993" y="105816"/>
                </a:lnTo>
                <a:lnTo>
                  <a:pt x="70304" y="70294"/>
                </a:lnTo>
                <a:lnTo>
                  <a:pt x="105827" y="40987"/>
                </a:lnTo>
                <a:lnTo>
                  <a:pt x="146600" y="18859"/>
                </a:lnTo>
                <a:lnTo>
                  <a:pt x="191656" y="4875"/>
                </a:lnTo>
                <a:lnTo>
                  <a:pt x="240029" y="0"/>
                </a:lnTo>
                <a:lnTo>
                  <a:pt x="8400986" y="0"/>
                </a:lnTo>
                <a:lnTo>
                  <a:pt x="8449246" y="4875"/>
                </a:lnTo>
                <a:lnTo>
                  <a:pt x="8494319" y="18859"/>
                </a:lnTo>
                <a:lnTo>
                  <a:pt x="8535112" y="40987"/>
                </a:lnTo>
                <a:lnTo>
                  <a:pt x="8570658" y="70294"/>
                </a:lnTo>
                <a:lnTo>
                  <a:pt x="8599989" y="105816"/>
                </a:lnTo>
                <a:lnTo>
                  <a:pt x="8622137" y="146589"/>
                </a:lnTo>
                <a:lnTo>
                  <a:pt x="8636135" y="191648"/>
                </a:lnTo>
                <a:lnTo>
                  <a:pt x="8641016" y="240030"/>
                </a:lnTo>
                <a:lnTo>
                  <a:pt x="8641016" y="1200099"/>
                </a:lnTo>
                <a:lnTo>
                  <a:pt x="8636135" y="1248476"/>
                </a:lnTo>
                <a:lnTo>
                  <a:pt x="8622139" y="1293534"/>
                </a:lnTo>
                <a:lnTo>
                  <a:pt x="8599995" y="1334306"/>
                </a:lnTo>
                <a:lnTo>
                  <a:pt x="8570674" y="1369829"/>
                </a:lnTo>
                <a:lnTo>
                  <a:pt x="8535143" y="1399138"/>
                </a:lnTo>
                <a:lnTo>
                  <a:pt x="8494373" y="1421267"/>
                </a:lnTo>
                <a:lnTo>
                  <a:pt x="8449331" y="1435253"/>
                </a:lnTo>
                <a:lnTo>
                  <a:pt x="8400986" y="1440129"/>
                </a:lnTo>
                <a:lnTo>
                  <a:pt x="240029" y="1440129"/>
                </a:lnTo>
                <a:lnTo>
                  <a:pt x="191656" y="1435253"/>
                </a:lnTo>
                <a:lnTo>
                  <a:pt x="146600" y="1421267"/>
                </a:lnTo>
                <a:lnTo>
                  <a:pt x="105827" y="1399138"/>
                </a:lnTo>
                <a:lnTo>
                  <a:pt x="70304" y="1369829"/>
                </a:lnTo>
                <a:lnTo>
                  <a:pt x="40993" y="1334306"/>
                </a:lnTo>
                <a:lnTo>
                  <a:pt x="18863" y="1293534"/>
                </a:lnTo>
                <a:lnTo>
                  <a:pt x="4876" y="1248476"/>
                </a:lnTo>
                <a:lnTo>
                  <a:pt x="0" y="1200099"/>
                </a:lnTo>
                <a:lnTo>
                  <a:pt x="0" y="240030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48398" y="1226889"/>
            <a:ext cx="7270521" cy="5442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6575">
              <a:lnSpc>
                <a:spcPct val="100000"/>
              </a:lnSpc>
              <a:spcBef>
                <a:spcPts val="100"/>
              </a:spcBef>
            </a:pPr>
            <a:r>
              <a:rPr sz="3000" b="1" i="1" spc="-25" dirty="0">
                <a:latin typeface="Calibri"/>
                <a:cs typeface="Calibri"/>
                <a:hlinkClick r:id="rId5"/>
              </a:rPr>
              <a:t>http://www.meb.gov.tr</a:t>
            </a:r>
            <a:endParaRPr sz="3000" dirty="0">
              <a:latin typeface="Calibri"/>
              <a:cs typeface="Calibri"/>
            </a:endParaRPr>
          </a:p>
          <a:p>
            <a:pPr marL="1797050">
              <a:lnSpc>
                <a:spcPct val="100000"/>
              </a:lnSpc>
            </a:pPr>
            <a:r>
              <a:rPr sz="3000" b="1" i="1" spc="-20" dirty="0">
                <a:latin typeface="Calibri"/>
                <a:cs typeface="Calibri"/>
              </a:rPr>
              <a:t>https://e-okul.meb.gov.tr</a:t>
            </a:r>
            <a:endParaRPr sz="3000" dirty="0">
              <a:latin typeface="Calibri"/>
              <a:cs typeface="Calibri"/>
            </a:endParaRPr>
          </a:p>
          <a:p>
            <a:pPr marL="12065" marR="5080" algn="ctr">
              <a:lnSpc>
                <a:spcPct val="80000"/>
              </a:lnSpc>
              <a:spcBef>
                <a:spcPts val="720"/>
              </a:spcBef>
            </a:pPr>
            <a:r>
              <a:rPr sz="3000" spc="-15" dirty="0">
                <a:latin typeface="Calibri"/>
                <a:cs typeface="Calibri"/>
              </a:rPr>
              <a:t>internet </a:t>
            </a:r>
            <a:r>
              <a:rPr sz="3000" spc="-10" dirty="0">
                <a:latin typeface="Calibri"/>
                <a:cs typeface="Calibri"/>
              </a:rPr>
              <a:t>adreslerinde </a:t>
            </a:r>
            <a:r>
              <a:rPr sz="3000" spc="-15" dirty="0">
                <a:latin typeface="Calibri"/>
                <a:cs typeface="Calibri"/>
              </a:rPr>
              <a:t>yayımlanan </a:t>
            </a:r>
            <a:r>
              <a:rPr sz="3000" spc="-20" dirty="0">
                <a:latin typeface="Calibri"/>
                <a:cs typeface="Calibri"/>
              </a:rPr>
              <a:t>tercih </a:t>
            </a:r>
            <a:r>
              <a:rPr sz="3000" spc="-10" dirty="0">
                <a:latin typeface="Calibri"/>
                <a:cs typeface="Calibri"/>
              </a:rPr>
              <a:t>listelerine  </a:t>
            </a:r>
            <a:r>
              <a:rPr sz="3000" spc="-20" dirty="0">
                <a:latin typeface="Calibri"/>
                <a:cs typeface="Calibri"/>
              </a:rPr>
              <a:t>göre</a:t>
            </a:r>
            <a:endParaRPr sz="3000" dirty="0">
              <a:latin typeface="Calibri"/>
              <a:cs typeface="Calibri"/>
            </a:endParaRPr>
          </a:p>
          <a:p>
            <a:pPr marR="338455" algn="ctr">
              <a:lnSpc>
                <a:spcPct val="100000"/>
              </a:lnSpc>
              <a:spcBef>
                <a:spcPts val="5"/>
              </a:spcBef>
              <a:tabLst>
                <a:tab pos="1388745" algn="l"/>
              </a:tabLst>
            </a:pP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Öğrenci	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sz="3000" b="1" spc="-35" dirty="0">
                <a:solidFill>
                  <a:srgbClr val="FF0000"/>
                </a:solidFill>
                <a:latin typeface="Calibri"/>
                <a:cs typeface="Calibri"/>
              </a:rPr>
              <a:t>Velisi</a:t>
            </a:r>
            <a:r>
              <a:rPr sz="3000" b="1" spc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35" dirty="0">
                <a:solidFill>
                  <a:srgbClr val="FF0000"/>
                </a:solidFill>
                <a:latin typeface="Calibri"/>
                <a:cs typeface="Calibri"/>
              </a:rPr>
              <a:t>Tarafından</a:t>
            </a:r>
            <a:endParaRPr sz="3000" dirty="0">
              <a:latin typeface="Calibri"/>
              <a:cs typeface="Calibri"/>
            </a:endParaRPr>
          </a:p>
          <a:p>
            <a:pPr marR="421640" algn="ctr">
              <a:lnSpc>
                <a:spcPct val="100000"/>
              </a:lnSpc>
            </a:pPr>
            <a:r>
              <a:rPr sz="3000" b="1" dirty="0">
                <a:latin typeface="Calibri"/>
                <a:cs typeface="Calibri"/>
              </a:rPr>
              <a:t>02-13 </a:t>
            </a:r>
            <a:r>
              <a:rPr sz="3000" b="1" spc="-50" dirty="0">
                <a:latin typeface="Calibri"/>
                <a:cs typeface="Calibri"/>
              </a:rPr>
              <a:t>Temmuz</a:t>
            </a:r>
            <a:r>
              <a:rPr sz="3000" b="1" spc="-4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2018</a:t>
            </a:r>
            <a:endParaRPr sz="3000" dirty="0">
              <a:latin typeface="Calibri"/>
              <a:cs typeface="Calibri"/>
            </a:endParaRPr>
          </a:p>
          <a:p>
            <a:pPr marR="418465" algn="ctr">
              <a:lnSpc>
                <a:spcPct val="100000"/>
              </a:lnSpc>
            </a:pPr>
            <a:r>
              <a:rPr sz="3000" b="1" spc="-15" dirty="0">
                <a:latin typeface="Calibri"/>
                <a:cs typeface="Calibri"/>
              </a:rPr>
              <a:t>(17.00’ye </a:t>
            </a:r>
            <a:r>
              <a:rPr sz="3000" b="1" spc="-10" dirty="0">
                <a:latin typeface="Calibri"/>
                <a:cs typeface="Calibri"/>
              </a:rPr>
              <a:t>kadar) </a:t>
            </a:r>
            <a:r>
              <a:rPr sz="3000" b="1" spc="-5" dirty="0">
                <a:latin typeface="Calibri"/>
                <a:cs typeface="Calibri"/>
              </a:rPr>
              <a:t>tarihleri</a:t>
            </a:r>
            <a:r>
              <a:rPr sz="3000" b="1" spc="5" dirty="0">
                <a:latin typeface="Calibri"/>
                <a:cs typeface="Calibri"/>
              </a:rPr>
              <a:t> </a:t>
            </a:r>
            <a:r>
              <a:rPr sz="3000" b="1" spc="-15" dirty="0">
                <a:latin typeface="Calibri"/>
                <a:cs typeface="Calibri"/>
              </a:rPr>
              <a:t>arasında</a:t>
            </a:r>
            <a:endParaRPr sz="3000" dirty="0">
              <a:latin typeface="Calibri"/>
              <a:cs typeface="Calibri"/>
            </a:endParaRPr>
          </a:p>
          <a:p>
            <a:pPr marR="423545" algn="ctr">
              <a:lnSpc>
                <a:spcPts val="3240"/>
              </a:lnSpc>
            </a:pPr>
            <a:r>
              <a:rPr sz="3000" spc="-5" dirty="0">
                <a:latin typeface="Calibri"/>
                <a:cs typeface="Calibri"/>
              </a:rPr>
              <a:t>herhangi </a:t>
            </a:r>
            <a:r>
              <a:rPr sz="3000" spc="-10" dirty="0">
                <a:latin typeface="Calibri"/>
                <a:cs typeface="Calibri"/>
              </a:rPr>
              <a:t>bir ortaokul/imam hatip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ortaokulu</a:t>
            </a:r>
            <a:endParaRPr sz="3000" dirty="0">
              <a:latin typeface="Calibri"/>
              <a:cs typeface="Calibri"/>
            </a:endParaRPr>
          </a:p>
          <a:p>
            <a:pPr marR="75565" algn="ctr">
              <a:lnSpc>
                <a:spcPts val="3165"/>
              </a:lnSpc>
            </a:pPr>
            <a:r>
              <a:rPr sz="3000" spc="-5" dirty="0">
                <a:latin typeface="Calibri"/>
                <a:cs typeface="Calibri"/>
              </a:rPr>
              <a:t>müdürlüklerinden</a:t>
            </a:r>
            <a:r>
              <a:rPr sz="3000" spc="0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yapılabilecektir.</a:t>
            </a:r>
            <a:endParaRPr sz="3000" dirty="0">
              <a:latin typeface="Calibri"/>
              <a:cs typeface="Calibri"/>
            </a:endParaRPr>
          </a:p>
          <a:p>
            <a:pPr marR="418465" algn="ctr">
              <a:lnSpc>
                <a:spcPts val="3765"/>
              </a:lnSpc>
            </a:pP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Yapılan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tercihler</a:t>
            </a:r>
            <a:endParaRPr sz="3200" dirty="0">
              <a:latin typeface="Calibri"/>
              <a:cs typeface="Calibri"/>
            </a:endParaRPr>
          </a:p>
          <a:p>
            <a:pPr marR="417830" algn="ctr">
              <a:lnSpc>
                <a:spcPct val="100000"/>
              </a:lnSpc>
              <a:spcBef>
                <a:spcPts val="5"/>
              </a:spcBef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mutlaka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ilgili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ortaokul</a:t>
            </a:r>
            <a:r>
              <a:rPr sz="32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müdürlüklerine</a:t>
            </a:r>
            <a:endParaRPr sz="3200" dirty="0">
              <a:latin typeface="Calibri"/>
              <a:cs typeface="Calibri"/>
            </a:endParaRPr>
          </a:p>
          <a:p>
            <a:pPr marR="416559" algn="ctr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onaylatılacaktır.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007" y="4941176"/>
            <a:ext cx="1268755" cy="1268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 descr="C:\Users\İLYASÇOLAK\Desktop\BAŞLI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resimlerim\PNG  ARŞİVİ\1-karışık png\kisspng-poster-sky-cloud-cloud-5a86f18b233120.53315712151879309914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2"/>
          <p:cNvSpPr txBox="1"/>
          <p:nvPr/>
        </p:nvSpPr>
        <p:spPr>
          <a:xfrm>
            <a:off x="2438400" y="5257799"/>
            <a:ext cx="562317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5400" b="1" spc="-15" dirty="0">
                <a:latin typeface="Calibri"/>
                <a:cs typeface="Calibri"/>
              </a:rPr>
              <a:t>TEŞEKKÜR</a:t>
            </a:r>
            <a:r>
              <a:rPr sz="5400" b="1" spc="-40" dirty="0">
                <a:latin typeface="Calibri"/>
                <a:cs typeface="Calibri"/>
              </a:rPr>
              <a:t> </a:t>
            </a:r>
            <a:r>
              <a:rPr sz="5400" b="1" dirty="0">
                <a:latin typeface="Calibri"/>
                <a:cs typeface="Calibri"/>
              </a:rPr>
              <a:t>EDERİZ</a:t>
            </a:r>
            <a:r>
              <a:rPr sz="5400" b="1" dirty="0" smtClean="0">
                <a:latin typeface="Calibri"/>
                <a:cs typeface="Calibri"/>
              </a:rPr>
              <a:t>…</a:t>
            </a:r>
            <a:endParaRPr sz="5400" dirty="0">
              <a:latin typeface="Calibri"/>
              <a:cs typeface="Calibri"/>
            </a:endParaRPr>
          </a:p>
        </p:txBody>
      </p:sp>
      <p:pic>
        <p:nvPicPr>
          <p:cNvPr id="2050" name="Picture 2" descr="H:\resimlerim\PNG  ARŞİVİ\İLİMTEPE\20141126_481831 yen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74" y="-152400"/>
            <a:ext cx="8380413" cy="59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52600" y="4876800"/>
            <a:ext cx="3048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Dinlediğiniz İçin</a:t>
            </a:r>
            <a:endParaRPr lang="tr-TR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715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H:\resimlerim\PNG  ARŞİVİ\1-karışık png\arrow-198845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387" y="-36074"/>
            <a:ext cx="845819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480440"/>
            <a:ext cx="46329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chemeClr val="bg1"/>
                </a:solidFill>
              </a:rPr>
              <a:t>Merkezî</a:t>
            </a:r>
            <a:r>
              <a:rPr spc="-105" dirty="0">
                <a:solidFill>
                  <a:schemeClr val="bg1"/>
                </a:solidFill>
              </a:rPr>
              <a:t> </a:t>
            </a:r>
            <a:r>
              <a:rPr spc="-40" dirty="0">
                <a:solidFill>
                  <a:schemeClr val="bg1"/>
                </a:solidFill>
              </a:rPr>
              <a:t>Yerleştirme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640" y="6111036"/>
            <a:ext cx="829690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latin typeface="Calibri"/>
                <a:cs typeface="Calibri"/>
              </a:rPr>
              <a:t>tercihler </a:t>
            </a:r>
            <a:r>
              <a:rPr sz="2100" b="1" dirty="0">
                <a:latin typeface="Calibri"/>
                <a:cs typeface="Calibri"/>
              </a:rPr>
              <a:t>doğrultusunda </a:t>
            </a:r>
            <a:r>
              <a:rPr sz="2100" b="1" spc="-20" dirty="0">
                <a:solidFill>
                  <a:srgbClr val="FF0000"/>
                </a:solidFill>
                <a:latin typeface="Calibri"/>
                <a:cs typeface="Calibri"/>
              </a:rPr>
              <a:t>Merkezi </a:t>
            </a: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Sınav </a:t>
            </a: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Puanı </a:t>
            </a:r>
            <a:r>
              <a:rPr sz="2100" b="1" spc="-5" dirty="0">
                <a:latin typeface="Calibri"/>
                <a:cs typeface="Calibri"/>
              </a:rPr>
              <a:t>üstünlüğüne </a:t>
            </a:r>
            <a:r>
              <a:rPr sz="2100" b="1" spc="-15" dirty="0">
                <a:latin typeface="Calibri"/>
                <a:cs typeface="Calibri"/>
              </a:rPr>
              <a:t>göre</a:t>
            </a:r>
            <a:r>
              <a:rPr sz="2100" b="1" spc="40" dirty="0">
                <a:latin typeface="Calibri"/>
                <a:cs typeface="Calibri"/>
              </a:rPr>
              <a:t> </a:t>
            </a:r>
            <a:r>
              <a:rPr sz="2100" b="1" spc="-25" dirty="0">
                <a:latin typeface="Calibri"/>
                <a:cs typeface="Calibri"/>
              </a:rPr>
              <a:t>yapılacaktır.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541" y="1957501"/>
            <a:ext cx="8425180" cy="630555"/>
          </a:xfrm>
          <a:custGeom>
            <a:avLst/>
            <a:gdLst/>
            <a:ahLst/>
            <a:cxnLst/>
            <a:rect l="l" t="t" r="r" b="b"/>
            <a:pathLst>
              <a:path w="8425180" h="630555">
                <a:moveTo>
                  <a:pt x="0" y="629996"/>
                </a:moveTo>
                <a:lnTo>
                  <a:pt x="8424926" y="629996"/>
                </a:lnTo>
                <a:lnTo>
                  <a:pt x="842492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6787" y="1588516"/>
            <a:ext cx="7075805" cy="738505"/>
          </a:xfrm>
          <a:custGeom>
            <a:avLst/>
            <a:gdLst/>
            <a:ahLst/>
            <a:cxnLst/>
            <a:rect l="l" t="t" r="r" b="b"/>
            <a:pathLst>
              <a:path w="7075805" h="738505">
                <a:moveTo>
                  <a:pt x="6952564" y="0"/>
                </a:moveTo>
                <a:lnTo>
                  <a:pt x="122999" y="0"/>
                </a:lnTo>
                <a:lnTo>
                  <a:pt x="75121" y="9673"/>
                </a:lnTo>
                <a:lnTo>
                  <a:pt x="36025" y="36052"/>
                </a:lnTo>
                <a:lnTo>
                  <a:pt x="9665" y="75170"/>
                </a:lnTo>
                <a:lnTo>
                  <a:pt x="0" y="123062"/>
                </a:lnTo>
                <a:lnTo>
                  <a:pt x="0" y="615061"/>
                </a:lnTo>
                <a:lnTo>
                  <a:pt x="9665" y="662934"/>
                </a:lnTo>
                <a:lnTo>
                  <a:pt x="36025" y="702008"/>
                </a:lnTo>
                <a:lnTo>
                  <a:pt x="75121" y="728343"/>
                </a:lnTo>
                <a:lnTo>
                  <a:pt x="122999" y="737997"/>
                </a:lnTo>
                <a:lnTo>
                  <a:pt x="6952564" y="737997"/>
                </a:lnTo>
                <a:lnTo>
                  <a:pt x="7000457" y="728343"/>
                </a:lnTo>
                <a:lnTo>
                  <a:pt x="7039575" y="702008"/>
                </a:lnTo>
                <a:lnTo>
                  <a:pt x="7065953" y="662934"/>
                </a:lnTo>
                <a:lnTo>
                  <a:pt x="7075627" y="615061"/>
                </a:lnTo>
                <a:lnTo>
                  <a:pt x="7075627" y="123062"/>
                </a:lnTo>
                <a:lnTo>
                  <a:pt x="7065953" y="75170"/>
                </a:lnTo>
                <a:lnTo>
                  <a:pt x="7039575" y="36052"/>
                </a:lnTo>
                <a:lnTo>
                  <a:pt x="7000457" y="9673"/>
                </a:lnTo>
                <a:lnTo>
                  <a:pt x="695256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r>
              <a:rPr lang="tr-TR" sz="3200" b="1" spc="-20" dirty="0" smtClean="0">
                <a:solidFill>
                  <a:srgbClr val="FFFFFF"/>
                </a:solidFill>
                <a:cs typeface="Calibri"/>
              </a:rPr>
              <a:t>  Fen</a:t>
            </a:r>
            <a:r>
              <a:rPr lang="tr-TR" sz="3200" b="1" spc="-3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200" b="1" spc="-5" dirty="0">
                <a:solidFill>
                  <a:srgbClr val="FFFFFF"/>
                </a:solidFill>
                <a:cs typeface="Calibri"/>
              </a:rPr>
              <a:t>Liseleri,</a:t>
            </a:r>
            <a:endParaRPr lang="tr-TR" sz="3200" dirty="0">
              <a:cs typeface="Calibri"/>
            </a:endParaRPr>
          </a:p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16787" y="1588516"/>
            <a:ext cx="7075805" cy="738505"/>
          </a:xfrm>
          <a:custGeom>
            <a:avLst/>
            <a:gdLst/>
            <a:ahLst/>
            <a:cxnLst/>
            <a:rect l="l" t="t" r="r" b="b"/>
            <a:pathLst>
              <a:path w="7075805" h="738505">
                <a:moveTo>
                  <a:pt x="0" y="123062"/>
                </a:moveTo>
                <a:lnTo>
                  <a:pt x="9665" y="75170"/>
                </a:lnTo>
                <a:lnTo>
                  <a:pt x="36025" y="36052"/>
                </a:lnTo>
                <a:lnTo>
                  <a:pt x="75121" y="9673"/>
                </a:lnTo>
                <a:lnTo>
                  <a:pt x="122999" y="0"/>
                </a:lnTo>
                <a:lnTo>
                  <a:pt x="6952564" y="0"/>
                </a:lnTo>
                <a:lnTo>
                  <a:pt x="7000457" y="9673"/>
                </a:lnTo>
                <a:lnTo>
                  <a:pt x="7039575" y="36052"/>
                </a:lnTo>
                <a:lnTo>
                  <a:pt x="7065953" y="75170"/>
                </a:lnTo>
                <a:lnTo>
                  <a:pt x="7075627" y="123062"/>
                </a:lnTo>
                <a:lnTo>
                  <a:pt x="7075627" y="615061"/>
                </a:lnTo>
                <a:lnTo>
                  <a:pt x="7065953" y="662934"/>
                </a:lnTo>
                <a:lnTo>
                  <a:pt x="7039575" y="702008"/>
                </a:lnTo>
                <a:lnTo>
                  <a:pt x="7000457" y="728343"/>
                </a:lnTo>
                <a:lnTo>
                  <a:pt x="6952564" y="737997"/>
                </a:lnTo>
                <a:lnTo>
                  <a:pt x="122999" y="737997"/>
                </a:lnTo>
                <a:lnTo>
                  <a:pt x="75121" y="728343"/>
                </a:lnTo>
                <a:lnTo>
                  <a:pt x="36025" y="702008"/>
                </a:lnTo>
                <a:lnTo>
                  <a:pt x="9665" y="662934"/>
                </a:lnTo>
                <a:lnTo>
                  <a:pt x="0" y="615061"/>
                </a:lnTo>
                <a:lnTo>
                  <a:pt x="0" y="12306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541" y="3091484"/>
            <a:ext cx="8425180" cy="630555"/>
          </a:xfrm>
          <a:custGeom>
            <a:avLst/>
            <a:gdLst/>
            <a:ahLst/>
            <a:cxnLst/>
            <a:rect l="l" t="t" r="r" b="b"/>
            <a:pathLst>
              <a:path w="8425180" h="630554">
                <a:moveTo>
                  <a:pt x="0" y="629996"/>
                </a:moveTo>
                <a:lnTo>
                  <a:pt x="8424926" y="629996"/>
                </a:lnTo>
                <a:lnTo>
                  <a:pt x="842492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6787" y="2722498"/>
            <a:ext cx="7075805" cy="738505"/>
          </a:xfrm>
          <a:custGeom>
            <a:avLst/>
            <a:gdLst/>
            <a:ahLst/>
            <a:cxnLst/>
            <a:rect l="l" t="t" r="r" b="b"/>
            <a:pathLst>
              <a:path w="7075805" h="738504">
                <a:moveTo>
                  <a:pt x="6952564" y="0"/>
                </a:moveTo>
                <a:lnTo>
                  <a:pt x="122999" y="0"/>
                </a:lnTo>
                <a:lnTo>
                  <a:pt x="75121" y="9673"/>
                </a:lnTo>
                <a:lnTo>
                  <a:pt x="36025" y="36052"/>
                </a:lnTo>
                <a:lnTo>
                  <a:pt x="9665" y="75170"/>
                </a:lnTo>
                <a:lnTo>
                  <a:pt x="0" y="123062"/>
                </a:lnTo>
                <a:lnTo>
                  <a:pt x="0" y="615061"/>
                </a:lnTo>
                <a:lnTo>
                  <a:pt x="9665" y="662934"/>
                </a:lnTo>
                <a:lnTo>
                  <a:pt x="36025" y="702008"/>
                </a:lnTo>
                <a:lnTo>
                  <a:pt x="75121" y="728343"/>
                </a:lnTo>
                <a:lnTo>
                  <a:pt x="122999" y="737997"/>
                </a:lnTo>
                <a:lnTo>
                  <a:pt x="6952564" y="737997"/>
                </a:lnTo>
                <a:lnTo>
                  <a:pt x="7000457" y="728343"/>
                </a:lnTo>
                <a:lnTo>
                  <a:pt x="7039575" y="702008"/>
                </a:lnTo>
                <a:lnTo>
                  <a:pt x="7065953" y="662934"/>
                </a:lnTo>
                <a:lnTo>
                  <a:pt x="7075627" y="615061"/>
                </a:lnTo>
                <a:lnTo>
                  <a:pt x="7075627" y="123062"/>
                </a:lnTo>
                <a:lnTo>
                  <a:pt x="7065953" y="75170"/>
                </a:lnTo>
                <a:lnTo>
                  <a:pt x="7039575" y="36052"/>
                </a:lnTo>
                <a:lnTo>
                  <a:pt x="7000457" y="9673"/>
                </a:lnTo>
                <a:lnTo>
                  <a:pt x="695256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r>
              <a:rPr lang="tr-TR" sz="3200" b="1" spc="-25" dirty="0" smtClean="0">
                <a:solidFill>
                  <a:srgbClr val="FFFFFF"/>
                </a:solidFill>
                <a:cs typeface="Calibri"/>
              </a:rPr>
              <a:t>  Sosyal </a:t>
            </a:r>
            <a:r>
              <a:rPr lang="tr-TR" sz="3200" b="1" dirty="0" smtClean="0">
                <a:solidFill>
                  <a:srgbClr val="FFFFFF"/>
                </a:solidFill>
                <a:cs typeface="Calibri"/>
              </a:rPr>
              <a:t>Bilimler Lisesi</a:t>
            </a:r>
            <a:r>
              <a:rPr lang="tr-TR" sz="3200" b="1" spc="5" dirty="0" smtClean="0">
                <a:solidFill>
                  <a:srgbClr val="FFFFFF"/>
                </a:solidFill>
                <a:cs typeface="Calibri"/>
              </a:rPr>
              <a:t> </a:t>
            </a:r>
            <a:endParaRPr sz="3200" dirty="0"/>
          </a:p>
        </p:txBody>
      </p:sp>
      <p:sp>
        <p:nvSpPr>
          <p:cNvPr id="9" name="object 9"/>
          <p:cNvSpPr/>
          <p:nvPr/>
        </p:nvSpPr>
        <p:spPr>
          <a:xfrm>
            <a:off x="816787" y="2722498"/>
            <a:ext cx="7075805" cy="738505"/>
          </a:xfrm>
          <a:custGeom>
            <a:avLst/>
            <a:gdLst/>
            <a:ahLst/>
            <a:cxnLst/>
            <a:rect l="l" t="t" r="r" b="b"/>
            <a:pathLst>
              <a:path w="7075805" h="738504">
                <a:moveTo>
                  <a:pt x="0" y="123062"/>
                </a:moveTo>
                <a:lnTo>
                  <a:pt x="9665" y="75170"/>
                </a:lnTo>
                <a:lnTo>
                  <a:pt x="36025" y="36052"/>
                </a:lnTo>
                <a:lnTo>
                  <a:pt x="75121" y="9673"/>
                </a:lnTo>
                <a:lnTo>
                  <a:pt x="122999" y="0"/>
                </a:lnTo>
                <a:lnTo>
                  <a:pt x="6952564" y="0"/>
                </a:lnTo>
                <a:lnTo>
                  <a:pt x="7000457" y="9673"/>
                </a:lnTo>
                <a:lnTo>
                  <a:pt x="7039575" y="36052"/>
                </a:lnTo>
                <a:lnTo>
                  <a:pt x="7065953" y="75170"/>
                </a:lnTo>
                <a:lnTo>
                  <a:pt x="7075627" y="123062"/>
                </a:lnTo>
                <a:lnTo>
                  <a:pt x="7075627" y="615061"/>
                </a:lnTo>
                <a:lnTo>
                  <a:pt x="7065953" y="662934"/>
                </a:lnTo>
                <a:lnTo>
                  <a:pt x="7039575" y="702008"/>
                </a:lnTo>
                <a:lnTo>
                  <a:pt x="7000457" y="728343"/>
                </a:lnTo>
                <a:lnTo>
                  <a:pt x="6952564" y="737997"/>
                </a:lnTo>
                <a:lnTo>
                  <a:pt x="122999" y="737997"/>
                </a:lnTo>
                <a:lnTo>
                  <a:pt x="75121" y="728343"/>
                </a:lnTo>
                <a:lnTo>
                  <a:pt x="36025" y="702008"/>
                </a:lnTo>
                <a:lnTo>
                  <a:pt x="9665" y="662934"/>
                </a:lnTo>
                <a:lnTo>
                  <a:pt x="0" y="615061"/>
                </a:lnTo>
                <a:lnTo>
                  <a:pt x="0" y="12306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541" y="4225594"/>
            <a:ext cx="8425180" cy="630555"/>
          </a:xfrm>
          <a:custGeom>
            <a:avLst/>
            <a:gdLst/>
            <a:ahLst/>
            <a:cxnLst/>
            <a:rect l="l" t="t" r="r" b="b"/>
            <a:pathLst>
              <a:path w="8425180" h="630554">
                <a:moveTo>
                  <a:pt x="0" y="629996"/>
                </a:moveTo>
                <a:lnTo>
                  <a:pt x="8424926" y="629996"/>
                </a:lnTo>
                <a:lnTo>
                  <a:pt x="842492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6787" y="3856482"/>
            <a:ext cx="7059930" cy="738505"/>
          </a:xfrm>
          <a:custGeom>
            <a:avLst/>
            <a:gdLst/>
            <a:ahLst/>
            <a:cxnLst/>
            <a:rect l="l" t="t" r="r" b="b"/>
            <a:pathLst>
              <a:path w="7059930" h="738504">
                <a:moveTo>
                  <a:pt x="6936562" y="0"/>
                </a:moveTo>
                <a:lnTo>
                  <a:pt x="122999" y="0"/>
                </a:lnTo>
                <a:lnTo>
                  <a:pt x="75121" y="9673"/>
                </a:lnTo>
                <a:lnTo>
                  <a:pt x="36025" y="36052"/>
                </a:lnTo>
                <a:lnTo>
                  <a:pt x="9665" y="75170"/>
                </a:lnTo>
                <a:lnTo>
                  <a:pt x="0" y="123063"/>
                </a:lnTo>
                <a:lnTo>
                  <a:pt x="0" y="615061"/>
                </a:lnTo>
                <a:lnTo>
                  <a:pt x="9665" y="662934"/>
                </a:lnTo>
                <a:lnTo>
                  <a:pt x="36025" y="702008"/>
                </a:lnTo>
                <a:lnTo>
                  <a:pt x="75121" y="728343"/>
                </a:lnTo>
                <a:lnTo>
                  <a:pt x="122999" y="737997"/>
                </a:lnTo>
                <a:lnTo>
                  <a:pt x="6936562" y="737997"/>
                </a:lnTo>
                <a:lnTo>
                  <a:pt x="6984455" y="728343"/>
                </a:lnTo>
                <a:lnTo>
                  <a:pt x="7023573" y="702008"/>
                </a:lnTo>
                <a:lnTo>
                  <a:pt x="7049951" y="662934"/>
                </a:lnTo>
                <a:lnTo>
                  <a:pt x="7059625" y="615061"/>
                </a:lnTo>
                <a:lnTo>
                  <a:pt x="7059625" y="123063"/>
                </a:lnTo>
                <a:lnTo>
                  <a:pt x="7049951" y="75170"/>
                </a:lnTo>
                <a:lnTo>
                  <a:pt x="7023573" y="36052"/>
                </a:lnTo>
                <a:lnTo>
                  <a:pt x="6984455" y="9673"/>
                </a:lnTo>
                <a:lnTo>
                  <a:pt x="6936562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r>
              <a:rPr lang="tr-TR" sz="3200" b="1" spc="-10" dirty="0" smtClean="0">
                <a:solidFill>
                  <a:srgbClr val="FFFFFF"/>
                </a:solidFill>
                <a:cs typeface="Calibri"/>
              </a:rPr>
              <a:t>  Proje </a:t>
            </a:r>
            <a:r>
              <a:rPr lang="tr-TR" sz="3200" b="1" spc="-25" dirty="0">
                <a:solidFill>
                  <a:srgbClr val="FFFFFF"/>
                </a:solidFill>
                <a:cs typeface="Calibri"/>
              </a:rPr>
              <a:t>Uygulayan </a:t>
            </a:r>
            <a:r>
              <a:rPr lang="tr-TR" sz="3200" b="1" spc="-5" dirty="0">
                <a:solidFill>
                  <a:srgbClr val="FFFFFF"/>
                </a:solidFill>
                <a:cs typeface="Calibri"/>
              </a:rPr>
              <a:t>Eğitim </a:t>
            </a:r>
            <a:r>
              <a:rPr lang="tr-TR" sz="3200" b="1" spc="-10" dirty="0">
                <a:solidFill>
                  <a:srgbClr val="FFFFFF"/>
                </a:solidFill>
                <a:cs typeface="Calibri"/>
              </a:rPr>
              <a:t>Kurumları </a:t>
            </a:r>
            <a:endParaRPr sz="3200" dirty="0"/>
          </a:p>
        </p:txBody>
      </p:sp>
      <p:sp>
        <p:nvSpPr>
          <p:cNvPr id="12" name="object 12"/>
          <p:cNvSpPr/>
          <p:nvPr/>
        </p:nvSpPr>
        <p:spPr>
          <a:xfrm>
            <a:off x="816787" y="3856482"/>
            <a:ext cx="7059930" cy="738505"/>
          </a:xfrm>
          <a:custGeom>
            <a:avLst/>
            <a:gdLst/>
            <a:ahLst/>
            <a:cxnLst/>
            <a:rect l="l" t="t" r="r" b="b"/>
            <a:pathLst>
              <a:path w="7059930" h="738504">
                <a:moveTo>
                  <a:pt x="0" y="123063"/>
                </a:moveTo>
                <a:lnTo>
                  <a:pt x="9665" y="75170"/>
                </a:lnTo>
                <a:lnTo>
                  <a:pt x="36025" y="36052"/>
                </a:lnTo>
                <a:lnTo>
                  <a:pt x="75121" y="9673"/>
                </a:lnTo>
                <a:lnTo>
                  <a:pt x="122999" y="0"/>
                </a:lnTo>
                <a:lnTo>
                  <a:pt x="6936562" y="0"/>
                </a:lnTo>
                <a:lnTo>
                  <a:pt x="6984455" y="9673"/>
                </a:lnTo>
                <a:lnTo>
                  <a:pt x="7023573" y="36052"/>
                </a:lnTo>
                <a:lnTo>
                  <a:pt x="7049951" y="75170"/>
                </a:lnTo>
                <a:lnTo>
                  <a:pt x="7059625" y="123063"/>
                </a:lnTo>
                <a:lnTo>
                  <a:pt x="7059625" y="615061"/>
                </a:lnTo>
                <a:lnTo>
                  <a:pt x="7049951" y="662934"/>
                </a:lnTo>
                <a:lnTo>
                  <a:pt x="7023573" y="702008"/>
                </a:lnTo>
                <a:lnTo>
                  <a:pt x="6984455" y="728343"/>
                </a:lnTo>
                <a:lnTo>
                  <a:pt x="6936562" y="737997"/>
                </a:lnTo>
                <a:lnTo>
                  <a:pt x="122999" y="737997"/>
                </a:lnTo>
                <a:lnTo>
                  <a:pt x="75121" y="728343"/>
                </a:lnTo>
                <a:lnTo>
                  <a:pt x="36025" y="702008"/>
                </a:lnTo>
                <a:lnTo>
                  <a:pt x="9665" y="662934"/>
                </a:lnTo>
                <a:lnTo>
                  <a:pt x="0" y="615061"/>
                </a:lnTo>
                <a:lnTo>
                  <a:pt x="0" y="12306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5541" y="5359539"/>
            <a:ext cx="8425180" cy="630555"/>
          </a:xfrm>
          <a:custGeom>
            <a:avLst/>
            <a:gdLst/>
            <a:ahLst/>
            <a:cxnLst/>
            <a:rect l="l" t="t" r="r" b="b"/>
            <a:pathLst>
              <a:path w="8425180" h="630554">
                <a:moveTo>
                  <a:pt x="0" y="629996"/>
                </a:moveTo>
                <a:lnTo>
                  <a:pt x="8424926" y="629996"/>
                </a:lnTo>
                <a:lnTo>
                  <a:pt x="842492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6384" y="4990591"/>
            <a:ext cx="7059930" cy="738505"/>
          </a:xfrm>
          <a:custGeom>
            <a:avLst/>
            <a:gdLst/>
            <a:ahLst/>
            <a:cxnLst/>
            <a:rect l="l" t="t" r="r" b="b"/>
            <a:pathLst>
              <a:path w="7059930" h="738504">
                <a:moveTo>
                  <a:pt x="6936562" y="0"/>
                </a:moveTo>
                <a:lnTo>
                  <a:pt x="122999" y="0"/>
                </a:lnTo>
                <a:lnTo>
                  <a:pt x="75121" y="9653"/>
                </a:lnTo>
                <a:lnTo>
                  <a:pt x="36025" y="35988"/>
                </a:lnTo>
                <a:lnTo>
                  <a:pt x="9665" y="75062"/>
                </a:lnTo>
                <a:lnTo>
                  <a:pt x="0" y="122935"/>
                </a:lnTo>
                <a:lnTo>
                  <a:pt x="0" y="614946"/>
                </a:lnTo>
                <a:lnTo>
                  <a:pt x="9665" y="662824"/>
                </a:lnTo>
                <a:lnTo>
                  <a:pt x="36025" y="701921"/>
                </a:lnTo>
                <a:lnTo>
                  <a:pt x="75121" y="728280"/>
                </a:lnTo>
                <a:lnTo>
                  <a:pt x="122999" y="737946"/>
                </a:lnTo>
                <a:lnTo>
                  <a:pt x="6936562" y="737946"/>
                </a:lnTo>
                <a:lnTo>
                  <a:pt x="6984455" y="728280"/>
                </a:lnTo>
                <a:lnTo>
                  <a:pt x="7023573" y="701921"/>
                </a:lnTo>
                <a:lnTo>
                  <a:pt x="7049951" y="662824"/>
                </a:lnTo>
                <a:lnTo>
                  <a:pt x="7059625" y="614946"/>
                </a:lnTo>
                <a:lnTo>
                  <a:pt x="7059625" y="122935"/>
                </a:lnTo>
                <a:lnTo>
                  <a:pt x="7049951" y="75062"/>
                </a:lnTo>
                <a:lnTo>
                  <a:pt x="7023573" y="35988"/>
                </a:lnTo>
                <a:lnTo>
                  <a:pt x="6984455" y="9653"/>
                </a:lnTo>
                <a:lnTo>
                  <a:pt x="6936562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r>
              <a:rPr lang="tr-TR" sz="3200" b="1" spc="-75" dirty="0" smtClean="0">
                <a:solidFill>
                  <a:srgbClr val="FFFFFF"/>
                </a:solidFill>
                <a:cs typeface="Calibri"/>
              </a:rPr>
              <a:t>  MTAL </a:t>
            </a:r>
            <a:r>
              <a:rPr lang="tr-TR" sz="3200" b="1" spc="-5" dirty="0">
                <a:solidFill>
                  <a:srgbClr val="FFFFFF"/>
                </a:solidFill>
                <a:cs typeface="Calibri"/>
              </a:rPr>
              <a:t>Anadolu </a:t>
            </a:r>
            <a:r>
              <a:rPr lang="tr-TR" sz="3200" b="1" spc="-60" dirty="0">
                <a:solidFill>
                  <a:srgbClr val="FFFFFF"/>
                </a:solidFill>
                <a:cs typeface="Calibri"/>
              </a:rPr>
              <a:t>Teknik</a:t>
            </a:r>
            <a:r>
              <a:rPr lang="tr-TR" sz="3200" b="1" spc="65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200" b="1" spc="-15" dirty="0">
                <a:solidFill>
                  <a:srgbClr val="FFFFFF"/>
                </a:solidFill>
                <a:cs typeface="Calibri"/>
              </a:rPr>
              <a:t>programları</a:t>
            </a:r>
            <a:endParaRPr lang="tr-TR" sz="3200" dirty="0">
              <a:cs typeface="Calibri"/>
            </a:endParaRPr>
          </a:p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816787" y="4990591"/>
            <a:ext cx="7059930" cy="738505"/>
          </a:xfrm>
          <a:custGeom>
            <a:avLst/>
            <a:gdLst/>
            <a:ahLst/>
            <a:cxnLst/>
            <a:rect l="l" t="t" r="r" b="b"/>
            <a:pathLst>
              <a:path w="7059930" h="738504">
                <a:moveTo>
                  <a:pt x="0" y="122935"/>
                </a:moveTo>
                <a:lnTo>
                  <a:pt x="9665" y="75062"/>
                </a:lnTo>
                <a:lnTo>
                  <a:pt x="36025" y="35988"/>
                </a:lnTo>
                <a:lnTo>
                  <a:pt x="75121" y="9653"/>
                </a:lnTo>
                <a:lnTo>
                  <a:pt x="122999" y="0"/>
                </a:lnTo>
                <a:lnTo>
                  <a:pt x="6936562" y="0"/>
                </a:lnTo>
                <a:lnTo>
                  <a:pt x="6984455" y="9653"/>
                </a:lnTo>
                <a:lnTo>
                  <a:pt x="7023573" y="35988"/>
                </a:lnTo>
                <a:lnTo>
                  <a:pt x="7049951" y="75062"/>
                </a:lnTo>
                <a:lnTo>
                  <a:pt x="7059625" y="122935"/>
                </a:lnTo>
                <a:lnTo>
                  <a:pt x="7059625" y="614946"/>
                </a:lnTo>
                <a:lnTo>
                  <a:pt x="7049951" y="662824"/>
                </a:lnTo>
                <a:lnTo>
                  <a:pt x="7023573" y="701921"/>
                </a:lnTo>
                <a:lnTo>
                  <a:pt x="6984455" y="728280"/>
                </a:lnTo>
                <a:lnTo>
                  <a:pt x="6936562" y="737946"/>
                </a:lnTo>
                <a:lnTo>
                  <a:pt x="122999" y="737946"/>
                </a:lnTo>
                <a:lnTo>
                  <a:pt x="75121" y="728280"/>
                </a:lnTo>
                <a:lnTo>
                  <a:pt x="36025" y="701921"/>
                </a:lnTo>
                <a:lnTo>
                  <a:pt x="9665" y="662824"/>
                </a:lnTo>
                <a:lnTo>
                  <a:pt x="0" y="614946"/>
                </a:lnTo>
                <a:lnTo>
                  <a:pt x="0" y="122935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C:\Users\İLYASÇOLAK\Desktop\BAŞL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85" y="7620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7"/>
          <p:cNvSpPr/>
          <p:nvPr/>
        </p:nvSpPr>
        <p:spPr>
          <a:xfrm>
            <a:off x="280370" y="5515149"/>
            <a:ext cx="8497570" cy="1114251"/>
          </a:xfrm>
          <a:custGeom>
            <a:avLst/>
            <a:gdLst/>
            <a:ahLst/>
            <a:cxnLst/>
            <a:rect l="l" t="t" r="r" b="b"/>
            <a:pathLst>
              <a:path w="8497570" h="1132839">
                <a:moveTo>
                  <a:pt x="8496998" y="736091"/>
                </a:moveTo>
                <a:lnTo>
                  <a:pt x="4390072" y="736091"/>
                </a:lnTo>
                <a:lnTo>
                  <a:pt x="4390072" y="849629"/>
                </a:lnTo>
                <a:lnTo>
                  <a:pt x="4531677" y="849629"/>
                </a:lnTo>
                <a:lnTo>
                  <a:pt x="4248467" y="1132839"/>
                </a:lnTo>
                <a:lnTo>
                  <a:pt x="3965257" y="849629"/>
                </a:lnTo>
                <a:lnTo>
                  <a:pt x="4106862" y="849629"/>
                </a:lnTo>
                <a:lnTo>
                  <a:pt x="4106862" y="736091"/>
                </a:lnTo>
                <a:lnTo>
                  <a:pt x="0" y="736091"/>
                </a:lnTo>
                <a:lnTo>
                  <a:pt x="0" y="0"/>
                </a:lnTo>
                <a:lnTo>
                  <a:pt x="8496998" y="0"/>
                </a:lnTo>
                <a:lnTo>
                  <a:pt x="8496998" y="736091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/>
          <p:nvPr/>
        </p:nvSpPr>
        <p:spPr>
          <a:xfrm>
            <a:off x="277900" y="4504034"/>
            <a:ext cx="8497570" cy="956056"/>
          </a:xfrm>
          <a:custGeom>
            <a:avLst/>
            <a:gdLst/>
            <a:ahLst/>
            <a:cxnLst/>
            <a:rect l="l" t="t" r="r" b="b"/>
            <a:pathLst>
              <a:path w="8497570" h="1132839">
                <a:moveTo>
                  <a:pt x="8496998" y="736091"/>
                </a:moveTo>
                <a:lnTo>
                  <a:pt x="4390072" y="736091"/>
                </a:lnTo>
                <a:lnTo>
                  <a:pt x="4390072" y="849629"/>
                </a:lnTo>
                <a:lnTo>
                  <a:pt x="4531677" y="849629"/>
                </a:lnTo>
                <a:lnTo>
                  <a:pt x="4248467" y="1132839"/>
                </a:lnTo>
                <a:lnTo>
                  <a:pt x="3965257" y="849629"/>
                </a:lnTo>
                <a:lnTo>
                  <a:pt x="4106862" y="849629"/>
                </a:lnTo>
                <a:lnTo>
                  <a:pt x="4106862" y="736091"/>
                </a:lnTo>
                <a:lnTo>
                  <a:pt x="0" y="736091"/>
                </a:lnTo>
                <a:lnTo>
                  <a:pt x="0" y="0"/>
                </a:lnTo>
                <a:lnTo>
                  <a:pt x="8496998" y="0"/>
                </a:lnTo>
                <a:lnTo>
                  <a:pt x="8496998" y="736091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9" name="Picture 3" descr="H:\resimlerim\PNG  ARŞİVİ\1-karışık png\xcxfc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600"/>
            <a:ext cx="8381288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758115"/>
            <a:ext cx="495497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smtClean="0">
                <a:solidFill>
                  <a:schemeClr val="bg1"/>
                </a:solidFill>
              </a:rPr>
              <a:t>MERKEZÎ </a:t>
            </a:r>
            <a:r>
              <a:rPr sz="2800" spc="-10" smtClean="0">
                <a:solidFill>
                  <a:schemeClr val="bg1"/>
                </a:solidFill>
              </a:rPr>
              <a:t>YERLEŞTİRME</a:t>
            </a:r>
            <a:r>
              <a:rPr sz="2800" spc="-80" smtClean="0">
                <a:solidFill>
                  <a:schemeClr val="bg1"/>
                </a:solidFill>
              </a:rPr>
              <a:t> </a:t>
            </a:r>
            <a:r>
              <a:rPr sz="2800" spc="-15" smtClean="0">
                <a:solidFill>
                  <a:schemeClr val="bg1"/>
                </a:solidFill>
              </a:rPr>
              <a:t>ESASLARI</a:t>
            </a:r>
            <a:endParaRPr sz="2800" spc="-15" dirty="0">
              <a:solidFill>
                <a:schemeClr val="bg1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2731" y="3536880"/>
            <a:ext cx="8497570" cy="956056"/>
          </a:xfrm>
          <a:custGeom>
            <a:avLst/>
            <a:gdLst/>
            <a:ahLst/>
            <a:cxnLst/>
            <a:rect l="l" t="t" r="r" b="b"/>
            <a:pathLst>
              <a:path w="8497570" h="1132839">
                <a:moveTo>
                  <a:pt x="8496998" y="736091"/>
                </a:moveTo>
                <a:lnTo>
                  <a:pt x="4390072" y="736091"/>
                </a:lnTo>
                <a:lnTo>
                  <a:pt x="4390072" y="849629"/>
                </a:lnTo>
                <a:lnTo>
                  <a:pt x="4531677" y="849629"/>
                </a:lnTo>
                <a:lnTo>
                  <a:pt x="4248467" y="1132839"/>
                </a:lnTo>
                <a:lnTo>
                  <a:pt x="3965257" y="849629"/>
                </a:lnTo>
                <a:lnTo>
                  <a:pt x="4106862" y="849629"/>
                </a:lnTo>
                <a:lnTo>
                  <a:pt x="4106862" y="736091"/>
                </a:lnTo>
                <a:lnTo>
                  <a:pt x="0" y="736091"/>
                </a:lnTo>
                <a:lnTo>
                  <a:pt x="0" y="0"/>
                </a:lnTo>
                <a:lnTo>
                  <a:pt x="8496998" y="0"/>
                </a:lnTo>
                <a:lnTo>
                  <a:pt x="8496998" y="736091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523" y="2494279"/>
            <a:ext cx="8497570" cy="934721"/>
          </a:xfrm>
          <a:custGeom>
            <a:avLst/>
            <a:gdLst/>
            <a:ahLst/>
            <a:cxnLst/>
            <a:rect l="l" t="t" r="r" b="b"/>
            <a:pathLst>
              <a:path w="8497570" h="1132839">
                <a:moveTo>
                  <a:pt x="4531677" y="849630"/>
                </a:moveTo>
                <a:lnTo>
                  <a:pt x="3965257" y="849630"/>
                </a:lnTo>
                <a:lnTo>
                  <a:pt x="4248467" y="1132713"/>
                </a:lnTo>
                <a:lnTo>
                  <a:pt x="4531677" y="849630"/>
                </a:lnTo>
                <a:close/>
              </a:path>
              <a:path w="8497570" h="1132839">
                <a:moveTo>
                  <a:pt x="4390072" y="736092"/>
                </a:moveTo>
                <a:lnTo>
                  <a:pt x="4106862" y="736092"/>
                </a:lnTo>
                <a:lnTo>
                  <a:pt x="4106862" y="849630"/>
                </a:lnTo>
                <a:lnTo>
                  <a:pt x="4390072" y="849630"/>
                </a:lnTo>
                <a:lnTo>
                  <a:pt x="4390072" y="736092"/>
                </a:lnTo>
                <a:close/>
              </a:path>
              <a:path w="8497570" h="1132839">
                <a:moveTo>
                  <a:pt x="8496998" y="0"/>
                </a:moveTo>
                <a:lnTo>
                  <a:pt x="0" y="0"/>
                </a:lnTo>
                <a:lnTo>
                  <a:pt x="0" y="736092"/>
                </a:lnTo>
                <a:lnTo>
                  <a:pt x="8496998" y="736092"/>
                </a:lnTo>
                <a:lnTo>
                  <a:pt x="8496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solidFill>
                <a:schemeClr val="bg1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1523" y="2494279"/>
            <a:ext cx="8497570" cy="1010921"/>
          </a:xfrm>
          <a:custGeom>
            <a:avLst/>
            <a:gdLst/>
            <a:ahLst/>
            <a:cxnLst/>
            <a:rect l="l" t="t" r="r" b="b"/>
            <a:pathLst>
              <a:path w="8497570" h="1132839">
                <a:moveTo>
                  <a:pt x="8496998" y="736092"/>
                </a:moveTo>
                <a:lnTo>
                  <a:pt x="4390072" y="736092"/>
                </a:lnTo>
                <a:lnTo>
                  <a:pt x="4390072" y="849630"/>
                </a:lnTo>
                <a:lnTo>
                  <a:pt x="4531677" y="849630"/>
                </a:lnTo>
                <a:lnTo>
                  <a:pt x="4248467" y="1132713"/>
                </a:lnTo>
                <a:lnTo>
                  <a:pt x="3965257" y="849630"/>
                </a:lnTo>
                <a:lnTo>
                  <a:pt x="4106862" y="849630"/>
                </a:lnTo>
                <a:lnTo>
                  <a:pt x="4106862" y="736092"/>
                </a:lnTo>
                <a:lnTo>
                  <a:pt x="0" y="736092"/>
                </a:lnTo>
                <a:lnTo>
                  <a:pt x="0" y="0"/>
                </a:lnTo>
                <a:lnTo>
                  <a:pt x="8496998" y="0"/>
                </a:lnTo>
                <a:lnTo>
                  <a:pt x="8496998" y="736092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29200" y="1828800"/>
            <a:ext cx="7622540" cy="11753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1" name="Picture 2" descr="C:\Users\İLYASÇOLAK\Desktop\BAŞL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2626540" y="2604012"/>
            <a:ext cx="36126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000" b="1" spc="50" dirty="0">
                <a:ln w="11430"/>
              </a:rPr>
              <a:t>Ortaokul Başarı Puanına (OBP)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1622237" y="3614798"/>
            <a:ext cx="58138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000" b="1" spc="50" dirty="0">
                <a:ln w="11430"/>
              </a:rPr>
              <a:t>Öğrencinin Doğum Tarihine Göre Yaşı Küçük Olana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137746" y="4581952"/>
            <a:ext cx="8763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000" b="1" spc="50" dirty="0">
                <a:ln w="11430"/>
              </a:rPr>
              <a:t>8’inci, 7’nci ve 6’ncı Sınıflardaki Yılsonu Başarı Puanı (YBP</a:t>
            </a:r>
            <a:r>
              <a:rPr lang="tr-TR" sz="2000" b="1" spc="50" dirty="0" smtClean="0">
                <a:ln w="11430"/>
              </a:rPr>
              <a:t>) Üstünlüğüne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1143000" y="1663282"/>
            <a:ext cx="7086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400" b="1" u="sng" spc="50" dirty="0">
                <a:ln w="11430"/>
                <a:solidFill>
                  <a:srgbClr val="0070C0"/>
                </a:solidFill>
                <a:latin typeface="+mj-lt"/>
              </a:rPr>
              <a:t>Sınavla </a:t>
            </a:r>
            <a:r>
              <a:rPr lang="tr-TR" sz="2400" b="1" u="sng" spc="50" dirty="0" smtClean="0">
                <a:ln w="11430"/>
                <a:solidFill>
                  <a:srgbClr val="0070C0"/>
                </a:solidFill>
                <a:latin typeface="+mj-lt"/>
              </a:rPr>
              <a:t>Öğrenci Alan Okullarda Merkezi Sınav</a:t>
            </a:r>
            <a:endParaRPr lang="tr-TR" sz="2400" b="1" u="sng" spc="50" dirty="0">
              <a:ln w="11430"/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tr-TR" sz="2400" b="1" u="sng" spc="50" dirty="0">
                <a:ln w="11430"/>
                <a:solidFill>
                  <a:srgbClr val="0070C0"/>
                </a:solidFill>
                <a:latin typeface="+mj-lt"/>
              </a:rPr>
              <a:t> </a:t>
            </a:r>
            <a:r>
              <a:rPr lang="tr-TR" sz="2400" b="1" u="sng" spc="50" dirty="0" smtClean="0">
                <a:ln w="11430"/>
                <a:solidFill>
                  <a:srgbClr val="0070C0"/>
                </a:solidFill>
                <a:latin typeface="+mj-lt"/>
              </a:rPr>
              <a:t>Puanının Eşitliği Hâlinde Sırasıyla</a:t>
            </a:r>
            <a:r>
              <a:rPr lang="tr-TR" sz="2400" b="1" u="sng" spc="50" dirty="0">
                <a:ln w="11430"/>
                <a:solidFill>
                  <a:srgbClr val="0070C0"/>
                </a:solidFill>
                <a:latin typeface="+mj-lt"/>
              </a:rPr>
              <a:t>;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173663" y="5515149"/>
            <a:ext cx="8763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000" b="1" spc="50" dirty="0">
                <a:ln w="11430"/>
              </a:rPr>
              <a:t>Okula Özürsüz Devamsızlık Yapılan Gün Sayısının Azlığına ve Tercih</a:t>
            </a:r>
          </a:p>
          <a:p>
            <a:pPr algn="ctr"/>
            <a:r>
              <a:rPr lang="tr-TR" sz="2000" b="1" spc="50" dirty="0">
                <a:ln w="11430"/>
              </a:rPr>
              <a:t>Önceliği Durumlarına Bakılarak Yerleştirme Yapılır.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H:\resimlerim\PNG  ARŞİVİ\1-karışık png\xcxfc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600"/>
            <a:ext cx="8381288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5715000" y="2996944"/>
            <a:ext cx="3124199" cy="2173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5021" y="601233"/>
            <a:ext cx="39160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>
                <a:solidFill>
                  <a:schemeClr val="bg1"/>
                </a:solidFill>
              </a:rPr>
              <a:t>Yerel</a:t>
            </a:r>
            <a:r>
              <a:rPr spc="-105" dirty="0">
                <a:solidFill>
                  <a:schemeClr val="bg1"/>
                </a:solidFill>
              </a:rPr>
              <a:t> </a:t>
            </a:r>
            <a:r>
              <a:rPr spc="-40" dirty="0">
                <a:solidFill>
                  <a:schemeClr val="bg1"/>
                </a:solidFill>
              </a:rPr>
              <a:t>Yerleştirme</a:t>
            </a:r>
          </a:p>
        </p:txBody>
      </p:sp>
      <p:pic>
        <p:nvPicPr>
          <p:cNvPr id="13" name="Picture 2" descr="C:\Users\İLYASÇOLAK\Desktop\BAŞL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457200" y="2743200"/>
            <a:ext cx="525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Ortaöğretim Kayıt Alanı : Eğitimde süreklilik ve coğrafi bütünlük esasına dayalı olarak öğrenci sayısı, okul türü, kontenjan ve donanımları göz önünde bulundurularak il/ilçe millî eğitim müdürlüğünce ortaokul ve liselerin birbirleri ile eşleştirildiği ve kayıt yapılabilecek farklı ortaöğretim kurumlarından oluşturulan alanı ifade eder.</a:t>
            </a:r>
          </a:p>
        </p:txBody>
      </p:sp>
      <p:pic>
        <p:nvPicPr>
          <p:cNvPr id="5122" name="Picture 2" descr="H:\resimlerim\PNG  ARŞİVİ\1-karışık png\png-çizgiler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27332"/>
            <a:ext cx="5700713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52971" y="2036064"/>
            <a:ext cx="2891028" cy="2903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0215" y="2060829"/>
            <a:ext cx="2843781" cy="2808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00215" y="2060829"/>
            <a:ext cx="2844165" cy="2808605"/>
          </a:xfrm>
          <a:custGeom>
            <a:avLst/>
            <a:gdLst/>
            <a:ahLst/>
            <a:cxnLst/>
            <a:rect l="l" t="t" r="r" b="b"/>
            <a:pathLst>
              <a:path w="2844165" h="2808604">
                <a:moveTo>
                  <a:pt x="0" y="1404112"/>
                </a:moveTo>
                <a:lnTo>
                  <a:pt x="824" y="1355841"/>
                </a:lnTo>
                <a:lnTo>
                  <a:pt x="3279" y="1307978"/>
                </a:lnTo>
                <a:lnTo>
                  <a:pt x="7340" y="1260550"/>
                </a:lnTo>
                <a:lnTo>
                  <a:pt x="12978" y="1213583"/>
                </a:lnTo>
                <a:lnTo>
                  <a:pt x="20168" y="1167103"/>
                </a:lnTo>
                <a:lnTo>
                  <a:pt x="28884" y="1121136"/>
                </a:lnTo>
                <a:lnTo>
                  <a:pt x="39099" y="1075708"/>
                </a:lnTo>
                <a:lnTo>
                  <a:pt x="50785" y="1030846"/>
                </a:lnTo>
                <a:lnTo>
                  <a:pt x="63918" y="986574"/>
                </a:lnTo>
                <a:lnTo>
                  <a:pt x="78471" y="942921"/>
                </a:lnTo>
                <a:lnTo>
                  <a:pt x="94416" y="899911"/>
                </a:lnTo>
                <a:lnTo>
                  <a:pt x="111728" y="857571"/>
                </a:lnTo>
                <a:lnTo>
                  <a:pt x="130380" y="815927"/>
                </a:lnTo>
                <a:lnTo>
                  <a:pt x="150345" y="775005"/>
                </a:lnTo>
                <a:lnTo>
                  <a:pt x="171598" y="734832"/>
                </a:lnTo>
                <a:lnTo>
                  <a:pt x="194112" y="695433"/>
                </a:lnTo>
                <a:lnTo>
                  <a:pt x="217860" y="656834"/>
                </a:lnTo>
                <a:lnTo>
                  <a:pt x="242816" y="619062"/>
                </a:lnTo>
                <a:lnTo>
                  <a:pt x="268953" y="582144"/>
                </a:lnTo>
                <a:lnTo>
                  <a:pt x="296245" y="546104"/>
                </a:lnTo>
                <a:lnTo>
                  <a:pt x="324665" y="510969"/>
                </a:lnTo>
                <a:lnTo>
                  <a:pt x="354188" y="476766"/>
                </a:lnTo>
                <a:lnTo>
                  <a:pt x="384785" y="443520"/>
                </a:lnTo>
                <a:lnTo>
                  <a:pt x="416433" y="411257"/>
                </a:lnTo>
                <a:lnTo>
                  <a:pt x="449102" y="380005"/>
                </a:lnTo>
                <a:lnTo>
                  <a:pt x="482768" y="349788"/>
                </a:lnTo>
                <a:lnTo>
                  <a:pt x="517403" y="320633"/>
                </a:lnTo>
                <a:lnTo>
                  <a:pt x="552982" y="292566"/>
                </a:lnTo>
                <a:lnTo>
                  <a:pt x="589478" y="265614"/>
                </a:lnTo>
                <a:lnTo>
                  <a:pt x="626864" y="239802"/>
                </a:lnTo>
                <a:lnTo>
                  <a:pt x="665113" y="215156"/>
                </a:lnTo>
                <a:lnTo>
                  <a:pt x="704200" y="191704"/>
                </a:lnTo>
                <a:lnTo>
                  <a:pt x="744098" y="169470"/>
                </a:lnTo>
                <a:lnTo>
                  <a:pt x="784781" y="148481"/>
                </a:lnTo>
                <a:lnTo>
                  <a:pt x="826222" y="128763"/>
                </a:lnTo>
                <a:lnTo>
                  <a:pt x="868394" y="110343"/>
                </a:lnTo>
                <a:lnTo>
                  <a:pt x="911271" y="93246"/>
                </a:lnTo>
                <a:lnTo>
                  <a:pt x="954827" y="77498"/>
                </a:lnTo>
                <a:lnTo>
                  <a:pt x="999035" y="63126"/>
                </a:lnTo>
                <a:lnTo>
                  <a:pt x="1043869" y="50156"/>
                </a:lnTo>
                <a:lnTo>
                  <a:pt x="1089302" y="38614"/>
                </a:lnTo>
                <a:lnTo>
                  <a:pt x="1135308" y="28526"/>
                </a:lnTo>
                <a:lnTo>
                  <a:pt x="1181860" y="19919"/>
                </a:lnTo>
                <a:lnTo>
                  <a:pt x="1228933" y="12818"/>
                </a:lnTo>
                <a:lnTo>
                  <a:pt x="1276498" y="7249"/>
                </a:lnTo>
                <a:lnTo>
                  <a:pt x="1324531" y="3239"/>
                </a:lnTo>
                <a:lnTo>
                  <a:pt x="1373004" y="814"/>
                </a:lnTo>
                <a:lnTo>
                  <a:pt x="1421891" y="0"/>
                </a:lnTo>
                <a:lnTo>
                  <a:pt x="1470771" y="814"/>
                </a:lnTo>
                <a:lnTo>
                  <a:pt x="1519237" y="3239"/>
                </a:lnTo>
                <a:lnTo>
                  <a:pt x="1567264" y="7249"/>
                </a:lnTo>
                <a:lnTo>
                  <a:pt x="1614824" y="12818"/>
                </a:lnTo>
                <a:lnTo>
                  <a:pt x="1661891" y="19919"/>
                </a:lnTo>
                <a:lnTo>
                  <a:pt x="1708438" y="28527"/>
                </a:lnTo>
                <a:lnTo>
                  <a:pt x="1754440" y="38615"/>
                </a:lnTo>
                <a:lnTo>
                  <a:pt x="1799870" y="50157"/>
                </a:lnTo>
                <a:lnTo>
                  <a:pt x="1844701" y="63127"/>
                </a:lnTo>
                <a:lnTo>
                  <a:pt x="1888906" y="77499"/>
                </a:lnTo>
                <a:lnTo>
                  <a:pt x="1932460" y="93247"/>
                </a:lnTo>
                <a:lnTo>
                  <a:pt x="1975336" y="110345"/>
                </a:lnTo>
                <a:lnTo>
                  <a:pt x="2017507" y="128766"/>
                </a:lnTo>
                <a:lnTo>
                  <a:pt x="2058946" y="148484"/>
                </a:lnTo>
                <a:lnTo>
                  <a:pt x="2099628" y="169474"/>
                </a:lnTo>
                <a:lnTo>
                  <a:pt x="2139526" y="191708"/>
                </a:lnTo>
                <a:lnTo>
                  <a:pt x="2178613" y="215162"/>
                </a:lnTo>
                <a:lnTo>
                  <a:pt x="2216864" y="239808"/>
                </a:lnTo>
                <a:lnTo>
                  <a:pt x="2254250" y="265622"/>
                </a:lnTo>
                <a:lnTo>
                  <a:pt x="2290747" y="292575"/>
                </a:lnTo>
                <a:lnTo>
                  <a:pt x="2326327" y="320644"/>
                </a:lnTo>
                <a:lnTo>
                  <a:pt x="2360964" y="349800"/>
                </a:lnTo>
                <a:lnTo>
                  <a:pt x="2394631" y="380019"/>
                </a:lnTo>
                <a:lnTo>
                  <a:pt x="2427303" y="411273"/>
                </a:lnTo>
                <a:lnTo>
                  <a:pt x="2458952" y="443538"/>
                </a:lnTo>
                <a:lnTo>
                  <a:pt x="2489552" y="476786"/>
                </a:lnTo>
                <a:lnTo>
                  <a:pt x="2519077" y="510992"/>
                </a:lnTo>
                <a:lnTo>
                  <a:pt x="2547500" y="546129"/>
                </a:lnTo>
                <a:lnTo>
                  <a:pt x="2574794" y="582172"/>
                </a:lnTo>
                <a:lnTo>
                  <a:pt x="2600934" y="619093"/>
                </a:lnTo>
                <a:lnTo>
                  <a:pt x="2625892" y="656868"/>
                </a:lnTo>
                <a:lnTo>
                  <a:pt x="2649643" y="695470"/>
                </a:lnTo>
                <a:lnTo>
                  <a:pt x="2672159" y="734873"/>
                </a:lnTo>
                <a:lnTo>
                  <a:pt x="2693415" y="775050"/>
                </a:lnTo>
                <a:lnTo>
                  <a:pt x="2713383" y="815976"/>
                </a:lnTo>
                <a:lnTo>
                  <a:pt x="2732037" y="857625"/>
                </a:lnTo>
                <a:lnTo>
                  <a:pt x="2749352" y="899969"/>
                </a:lnTo>
                <a:lnTo>
                  <a:pt x="2765299" y="942984"/>
                </a:lnTo>
                <a:lnTo>
                  <a:pt x="2779854" y="986643"/>
                </a:lnTo>
                <a:lnTo>
                  <a:pt x="2792989" y="1030919"/>
                </a:lnTo>
                <a:lnTo>
                  <a:pt x="2804678" y="1075787"/>
                </a:lnTo>
                <a:lnTo>
                  <a:pt x="2814894" y="1121221"/>
                </a:lnTo>
                <a:lnTo>
                  <a:pt x="2823611" y="1167195"/>
                </a:lnTo>
                <a:lnTo>
                  <a:pt x="2830802" y="1213681"/>
                </a:lnTo>
                <a:lnTo>
                  <a:pt x="2836442" y="1260655"/>
                </a:lnTo>
                <a:lnTo>
                  <a:pt x="2840503" y="1308090"/>
                </a:lnTo>
                <a:lnTo>
                  <a:pt x="2842959" y="1355960"/>
                </a:lnTo>
                <a:lnTo>
                  <a:pt x="2843784" y="1404239"/>
                </a:lnTo>
                <a:lnTo>
                  <a:pt x="2842959" y="1452509"/>
                </a:lnTo>
                <a:lnTo>
                  <a:pt x="2840503" y="1500372"/>
                </a:lnTo>
                <a:lnTo>
                  <a:pt x="2836442" y="1547800"/>
                </a:lnTo>
                <a:lnTo>
                  <a:pt x="2830802" y="1594767"/>
                </a:lnTo>
                <a:lnTo>
                  <a:pt x="2823611" y="1641247"/>
                </a:lnTo>
                <a:lnTo>
                  <a:pt x="2814894" y="1687214"/>
                </a:lnTo>
                <a:lnTo>
                  <a:pt x="2804678" y="1732642"/>
                </a:lnTo>
                <a:lnTo>
                  <a:pt x="2792989" y="1777504"/>
                </a:lnTo>
                <a:lnTo>
                  <a:pt x="2779854" y="1821776"/>
                </a:lnTo>
                <a:lnTo>
                  <a:pt x="2765299" y="1865429"/>
                </a:lnTo>
                <a:lnTo>
                  <a:pt x="2749352" y="1908439"/>
                </a:lnTo>
                <a:lnTo>
                  <a:pt x="2732037" y="1950779"/>
                </a:lnTo>
                <a:lnTo>
                  <a:pt x="2713383" y="1992423"/>
                </a:lnTo>
                <a:lnTo>
                  <a:pt x="2693415" y="2033345"/>
                </a:lnTo>
                <a:lnTo>
                  <a:pt x="2672159" y="2073518"/>
                </a:lnTo>
                <a:lnTo>
                  <a:pt x="2649643" y="2112917"/>
                </a:lnTo>
                <a:lnTo>
                  <a:pt x="2625892" y="2151516"/>
                </a:lnTo>
                <a:lnTo>
                  <a:pt x="2600934" y="2189288"/>
                </a:lnTo>
                <a:lnTo>
                  <a:pt x="2574794" y="2226206"/>
                </a:lnTo>
                <a:lnTo>
                  <a:pt x="2547500" y="2262246"/>
                </a:lnTo>
                <a:lnTo>
                  <a:pt x="2519077" y="2297381"/>
                </a:lnTo>
                <a:lnTo>
                  <a:pt x="2489552" y="2331584"/>
                </a:lnTo>
                <a:lnTo>
                  <a:pt x="2458952" y="2364830"/>
                </a:lnTo>
                <a:lnTo>
                  <a:pt x="2427303" y="2397093"/>
                </a:lnTo>
                <a:lnTo>
                  <a:pt x="2394631" y="2428345"/>
                </a:lnTo>
                <a:lnTo>
                  <a:pt x="2360964" y="2458562"/>
                </a:lnTo>
                <a:lnTo>
                  <a:pt x="2326327" y="2487717"/>
                </a:lnTo>
                <a:lnTo>
                  <a:pt x="2290747" y="2515784"/>
                </a:lnTo>
                <a:lnTo>
                  <a:pt x="2254250" y="2542736"/>
                </a:lnTo>
                <a:lnTo>
                  <a:pt x="2216864" y="2568548"/>
                </a:lnTo>
                <a:lnTo>
                  <a:pt x="2178613" y="2593194"/>
                </a:lnTo>
                <a:lnTo>
                  <a:pt x="2139526" y="2616646"/>
                </a:lnTo>
                <a:lnTo>
                  <a:pt x="2099628" y="2638880"/>
                </a:lnTo>
                <a:lnTo>
                  <a:pt x="2058946" y="2659869"/>
                </a:lnTo>
                <a:lnTo>
                  <a:pt x="2017507" y="2679587"/>
                </a:lnTo>
                <a:lnTo>
                  <a:pt x="1975336" y="2698007"/>
                </a:lnTo>
                <a:lnTo>
                  <a:pt x="1932460" y="2715104"/>
                </a:lnTo>
                <a:lnTo>
                  <a:pt x="1888906" y="2730852"/>
                </a:lnTo>
                <a:lnTo>
                  <a:pt x="1844701" y="2745224"/>
                </a:lnTo>
                <a:lnTo>
                  <a:pt x="1799870" y="2758194"/>
                </a:lnTo>
                <a:lnTo>
                  <a:pt x="1754440" y="2769736"/>
                </a:lnTo>
                <a:lnTo>
                  <a:pt x="1708438" y="2779824"/>
                </a:lnTo>
                <a:lnTo>
                  <a:pt x="1661891" y="2788431"/>
                </a:lnTo>
                <a:lnTo>
                  <a:pt x="1614824" y="2795532"/>
                </a:lnTo>
                <a:lnTo>
                  <a:pt x="1567264" y="2801101"/>
                </a:lnTo>
                <a:lnTo>
                  <a:pt x="1519237" y="2805111"/>
                </a:lnTo>
                <a:lnTo>
                  <a:pt x="1470771" y="2807536"/>
                </a:lnTo>
                <a:lnTo>
                  <a:pt x="1421891" y="2808351"/>
                </a:lnTo>
                <a:lnTo>
                  <a:pt x="1373004" y="2807536"/>
                </a:lnTo>
                <a:lnTo>
                  <a:pt x="1324531" y="2805111"/>
                </a:lnTo>
                <a:lnTo>
                  <a:pt x="1276498" y="2801101"/>
                </a:lnTo>
                <a:lnTo>
                  <a:pt x="1228933" y="2795532"/>
                </a:lnTo>
                <a:lnTo>
                  <a:pt x="1181860" y="2788431"/>
                </a:lnTo>
                <a:lnTo>
                  <a:pt x="1135308" y="2779824"/>
                </a:lnTo>
                <a:lnTo>
                  <a:pt x="1089302" y="2769736"/>
                </a:lnTo>
                <a:lnTo>
                  <a:pt x="1043869" y="2758194"/>
                </a:lnTo>
                <a:lnTo>
                  <a:pt x="999035" y="2745224"/>
                </a:lnTo>
                <a:lnTo>
                  <a:pt x="954827" y="2730852"/>
                </a:lnTo>
                <a:lnTo>
                  <a:pt x="911271" y="2715104"/>
                </a:lnTo>
                <a:lnTo>
                  <a:pt x="868394" y="2698007"/>
                </a:lnTo>
                <a:lnTo>
                  <a:pt x="826222" y="2679587"/>
                </a:lnTo>
                <a:lnTo>
                  <a:pt x="784781" y="2659869"/>
                </a:lnTo>
                <a:lnTo>
                  <a:pt x="744098" y="2638880"/>
                </a:lnTo>
                <a:lnTo>
                  <a:pt x="704200" y="2616646"/>
                </a:lnTo>
                <a:lnTo>
                  <a:pt x="665113" y="2593194"/>
                </a:lnTo>
                <a:lnTo>
                  <a:pt x="626864" y="2568548"/>
                </a:lnTo>
                <a:lnTo>
                  <a:pt x="589478" y="2542736"/>
                </a:lnTo>
                <a:lnTo>
                  <a:pt x="552982" y="2515784"/>
                </a:lnTo>
                <a:lnTo>
                  <a:pt x="517403" y="2487717"/>
                </a:lnTo>
                <a:lnTo>
                  <a:pt x="482768" y="2458562"/>
                </a:lnTo>
                <a:lnTo>
                  <a:pt x="449102" y="2428345"/>
                </a:lnTo>
                <a:lnTo>
                  <a:pt x="416432" y="2397093"/>
                </a:lnTo>
                <a:lnTo>
                  <a:pt x="384785" y="2364830"/>
                </a:lnTo>
                <a:lnTo>
                  <a:pt x="354188" y="2331584"/>
                </a:lnTo>
                <a:lnTo>
                  <a:pt x="324665" y="2297381"/>
                </a:lnTo>
                <a:lnTo>
                  <a:pt x="296245" y="2262246"/>
                </a:lnTo>
                <a:lnTo>
                  <a:pt x="268953" y="2226206"/>
                </a:lnTo>
                <a:lnTo>
                  <a:pt x="242816" y="2189288"/>
                </a:lnTo>
                <a:lnTo>
                  <a:pt x="217860" y="2151516"/>
                </a:lnTo>
                <a:lnTo>
                  <a:pt x="194112" y="2112917"/>
                </a:lnTo>
                <a:lnTo>
                  <a:pt x="171598" y="2073518"/>
                </a:lnTo>
                <a:lnTo>
                  <a:pt x="150345" y="2033345"/>
                </a:lnTo>
                <a:lnTo>
                  <a:pt x="130380" y="1992423"/>
                </a:lnTo>
                <a:lnTo>
                  <a:pt x="111728" y="1950779"/>
                </a:lnTo>
                <a:lnTo>
                  <a:pt x="94416" y="1908439"/>
                </a:lnTo>
                <a:lnTo>
                  <a:pt x="78471" y="1865429"/>
                </a:lnTo>
                <a:lnTo>
                  <a:pt x="63918" y="1821776"/>
                </a:lnTo>
                <a:lnTo>
                  <a:pt x="50785" y="1777504"/>
                </a:lnTo>
                <a:lnTo>
                  <a:pt x="39099" y="1732642"/>
                </a:lnTo>
                <a:lnTo>
                  <a:pt x="28884" y="1687214"/>
                </a:lnTo>
                <a:lnTo>
                  <a:pt x="20168" y="1641247"/>
                </a:lnTo>
                <a:lnTo>
                  <a:pt x="12978" y="1594767"/>
                </a:lnTo>
                <a:lnTo>
                  <a:pt x="7340" y="1547800"/>
                </a:lnTo>
                <a:lnTo>
                  <a:pt x="3279" y="1500372"/>
                </a:lnTo>
                <a:lnTo>
                  <a:pt x="824" y="1452509"/>
                </a:lnTo>
                <a:lnTo>
                  <a:pt x="0" y="1404239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48296" y="2636901"/>
            <a:ext cx="1512570" cy="1584325"/>
          </a:xfrm>
          <a:custGeom>
            <a:avLst/>
            <a:gdLst/>
            <a:ahLst/>
            <a:cxnLst/>
            <a:rect l="l" t="t" r="r" b="b"/>
            <a:pathLst>
              <a:path w="1512570" h="1584325">
                <a:moveTo>
                  <a:pt x="756030" y="0"/>
                </a:moveTo>
                <a:lnTo>
                  <a:pt x="708215" y="1558"/>
                </a:lnTo>
                <a:lnTo>
                  <a:pt x="661189" y="6170"/>
                </a:lnTo>
                <a:lnTo>
                  <a:pt x="615044" y="13745"/>
                </a:lnTo>
                <a:lnTo>
                  <a:pt x="569865" y="24188"/>
                </a:lnTo>
                <a:lnTo>
                  <a:pt x="525744" y="37407"/>
                </a:lnTo>
                <a:lnTo>
                  <a:pt x="482767" y="53311"/>
                </a:lnTo>
                <a:lnTo>
                  <a:pt x="441024" y="71804"/>
                </a:lnTo>
                <a:lnTo>
                  <a:pt x="400603" y="92796"/>
                </a:lnTo>
                <a:lnTo>
                  <a:pt x="361592" y="116194"/>
                </a:lnTo>
                <a:lnTo>
                  <a:pt x="324080" y="141903"/>
                </a:lnTo>
                <a:lnTo>
                  <a:pt x="288156" y="169833"/>
                </a:lnTo>
                <a:lnTo>
                  <a:pt x="253908" y="199890"/>
                </a:lnTo>
                <a:lnTo>
                  <a:pt x="221424" y="231981"/>
                </a:lnTo>
                <a:lnTo>
                  <a:pt x="190794" y="266014"/>
                </a:lnTo>
                <a:lnTo>
                  <a:pt x="162105" y="301895"/>
                </a:lnTo>
                <a:lnTo>
                  <a:pt x="135446" y="339533"/>
                </a:lnTo>
                <a:lnTo>
                  <a:pt x="110907" y="378834"/>
                </a:lnTo>
                <a:lnTo>
                  <a:pt x="88574" y="419706"/>
                </a:lnTo>
                <a:lnTo>
                  <a:pt x="68537" y="462056"/>
                </a:lnTo>
                <a:lnTo>
                  <a:pt x="50885" y="505791"/>
                </a:lnTo>
                <a:lnTo>
                  <a:pt x="35706" y="550819"/>
                </a:lnTo>
                <a:lnTo>
                  <a:pt x="23087" y="597046"/>
                </a:lnTo>
                <a:lnTo>
                  <a:pt x="13119" y="644381"/>
                </a:lnTo>
                <a:lnTo>
                  <a:pt x="5890" y="692729"/>
                </a:lnTo>
                <a:lnTo>
                  <a:pt x="1487" y="741999"/>
                </a:lnTo>
                <a:lnTo>
                  <a:pt x="0" y="792099"/>
                </a:lnTo>
                <a:lnTo>
                  <a:pt x="1487" y="842198"/>
                </a:lnTo>
                <a:lnTo>
                  <a:pt x="5890" y="891468"/>
                </a:lnTo>
                <a:lnTo>
                  <a:pt x="13119" y="939816"/>
                </a:lnTo>
                <a:lnTo>
                  <a:pt x="23087" y="987151"/>
                </a:lnTo>
                <a:lnTo>
                  <a:pt x="35706" y="1033378"/>
                </a:lnTo>
                <a:lnTo>
                  <a:pt x="50885" y="1078406"/>
                </a:lnTo>
                <a:lnTo>
                  <a:pt x="68537" y="1122141"/>
                </a:lnTo>
                <a:lnTo>
                  <a:pt x="88574" y="1164491"/>
                </a:lnTo>
                <a:lnTo>
                  <a:pt x="110907" y="1205363"/>
                </a:lnTo>
                <a:lnTo>
                  <a:pt x="135446" y="1244664"/>
                </a:lnTo>
                <a:lnTo>
                  <a:pt x="162105" y="1282302"/>
                </a:lnTo>
                <a:lnTo>
                  <a:pt x="190794" y="1318183"/>
                </a:lnTo>
                <a:lnTo>
                  <a:pt x="221424" y="1352216"/>
                </a:lnTo>
                <a:lnTo>
                  <a:pt x="253908" y="1384307"/>
                </a:lnTo>
                <a:lnTo>
                  <a:pt x="288156" y="1414364"/>
                </a:lnTo>
                <a:lnTo>
                  <a:pt x="324080" y="1442294"/>
                </a:lnTo>
                <a:lnTo>
                  <a:pt x="361592" y="1468003"/>
                </a:lnTo>
                <a:lnTo>
                  <a:pt x="400603" y="1491401"/>
                </a:lnTo>
                <a:lnTo>
                  <a:pt x="441024" y="1512393"/>
                </a:lnTo>
                <a:lnTo>
                  <a:pt x="482767" y="1530886"/>
                </a:lnTo>
                <a:lnTo>
                  <a:pt x="525744" y="1546790"/>
                </a:lnTo>
                <a:lnTo>
                  <a:pt x="569865" y="1560009"/>
                </a:lnTo>
                <a:lnTo>
                  <a:pt x="615044" y="1570452"/>
                </a:lnTo>
                <a:lnTo>
                  <a:pt x="661189" y="1578027"/>
                </a:lnTo>
                <a:lnTo>
                  <a:pt x="708215" y="1582639"/>
                </a:lnTo>
                <a:lnTo>
                  <a:pt x="756030" y="1584198"/>
                </a:lnTo>
                <a:lnTo>
                  <a:pt x="803847" y="1582639"/>
                </a:lnTo>
                <a:lnTo>
                  <a:pt x="850874" y="1578027"/>
                </a:lnTo>
                <a:lnTo>
                  <a:pt x="897022" y="1570452"/>
                </a:lnTo>
                <a:lnTo>
                  <a:pt x="942204" y="1560009"/>
                </a:lnTo>
                <a:lnTo>
                  <a:pt x="986329" y="1546790"/>
                </a:lnTo>
                <a:lnTo>
                  <a:pt x="1029311" y="1530886"/>
                </a:lnTo>
                <a:lnTo>
                  <a:pt x="1071060" y="1512393"/>
                </a:lnTo>
                <a:lnTo>
                  <a:pt x="1111487" y="1491401"/>
                </a:lnTo>
                <a:lnTo>
                  <a:pt x="1150504" y="1468003"/>
                </a:lnTo>
                <a:lnTo>
                  <a:pt x="1188023" y="1442294"/>
                </a:lnTo>
                <a:lnTo>
                  <a:pt x="1223954" y="1414364"/>
                </a:lnTo>
                <a:lnTo>
                  <a:pt x="1258210" y="1384307"/>
                </a:lnTo>
                <a:lnTo>
                  <a:pt x="1290700" y="1352216"/>
                </a:lnTo>
                <a:lnTo>
                  <a:pt x="1321338" y="1318183"/>
                </a:lnTo>
                <a:lnTo>
                  <a:pt x="1350034" y="1282302"/>
                </a:lnTo>
                <a:lnTo>
                  <a:pt x="1376700" y="1244664"/>
                </a:lnTo>
                <a:lnTo>
                  <a:pt x="1401246" y="1205363"/>
                </a:lnTo>
                <a:lnTo>
                  <a:pt x="1423585" y="1164491"/>
                </a:lnTo>
                <a:lnTo>
                  <a:pt x="1443628" y="1122141"/>
                </a:lnTo>
                <a:lnTo>
                  <a:pt x="1461286" y="1078406"/>
                </a:lnTo>
                <a:lnTo>
                  <a:pt x="1476470" y="1033378"/>
                </a:lnTo>
                <a:lnTo>
                  <a:pt x="1489092" y="987151"/>
                </a:lnTo>
                <a:lnTo>
                  <a:pt x="1499064" y="939816"/>
                </a:lnTo>
                <a:lnTo>
                  <a:pt x="1506296" y="891468"/>
                </a:lnTo>
                <a:lnTo>
                  <a:pt x="1510701" y="842198"/>
                </a:lnTo>
                <a:lnTo>
                  <a:pt x="1512188" y="792099"/>
                </a:lnTo>
                <a:lnTo>
                  <a:pt x="1510701" y="741999"/>
                </a:lnTo>
                <a:lnTo>
                  <a:pt x="1506296" y="692729"/>
                </a:lnTo>
                <a:lnTo>
                  <a:pt x="1499064" y="644381"/>
                </a:lnTo>
                <a:lnTo>
                  <a:pt x="1489092" y="597046"/>
                </a:lnTo>
                <a:lnTo>
                  <a:pt x="1476470" y="550819"/>
                </a:lnTo>
                <a:lnTo>
                  <a:pt x="1461286" y="505791"/>
                </a:lnTo>
                <a:lnTo>
                  <a:pt x="1443628" y="462056"/>
                </a:lnTo>
                <a:lnTo>
                  <a:pt x="1423585" y="419706"/>
                </a:lnTo>
                <a:lnTo>
                  <a:pt x="1401246" y="378834"/>
                </a:lnTo>
                <a:lnTo>
                  <a:pt x="1376700" y="339533"/>
                </a:lnTo>
                <a:lnTo>
                  <a:pt x="1350034" y="301895"/>
                </a:lnTo>
                <a:lnTo>
                  <a:pt x="1321338" y="266014"/>
                </a:lnTo>
                <a:lnTo>
                  <a:pt x="1290700" y="231981"/>
                </a:lnTo>
                <a:lnTo>
                  <a:pt x="1258210" y="199890"/>
                </a:lnTo>
                <a:lnTo>
                  <a:pt x="1223954" y="169833"/>
                </a:lnTo>
                <a:lnTo>
                  <a:pt x="1188023" y="141903"/>
                </a:lnTo>
                <a:lnTo>
                  <a:pt x="1150504" y="116194"/>
                </a:lnTo>
                <a:lnTo>
                  <a:pt x="1111487" y="92796"/>
                </a:lnTo>
                <a:lnTo>
                  <a:pt x="1071060" y="71804"/>
                </a:lnTo>
                <a:lnTo>
                  <a:pt x="1029311" y="53311"/>
                </a:lnTo>
                <a:lnTo>
                  <a:pt x="986329" y="37407"/>
                </a:lnTo>
                <a:lnTo>
                  <a:pt x="942204" y="24188"/>
                </a:lnTo>
                <a:lnTo>
                  <a:pt x="897022" y="13745"/>
                </a:lnTo>
                <a:lnTo>
                  <a:pt x="850874" y="6170"/>
                </a:lnTo>
                <a:lnTo>
                  <a:pt x="803847" y="1558"/>
                </a:lnTo>
                <a:lnTo>
                  <a:pt x="75603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48296" y="2636901"/>
            <a:ext cx="1512570" cy="1584325"/>
          </a:xfrm>
          <a:custGeom>
            <a:avLst/>
            <a:gdLst/>
            <a:ahLst/>
            <a:cxnLst/>
            <a:rect l="l" t="t" r="r" b="b"/>
            <a:pathLst>
              <a:path w="1512570" h="1584325">
                <a:moveTo>
                  <a:pt x="0" y="792099"/>
                </a:moveTo>
                <a:lnTo>
                  <a:pt x="1487" y="741999"/>
                </a:lnTo>
                <a:lnTo>
                  <a:pt x="5890" y="692729"/>
                </a:lnTo>
                <a:lnTo>
                  <a:pt x="13119" y="644381"/>
                </a:lnTo>
                <a:lnTo>
                  <a:pt x="23087" y="597046"/>
                </a:lnTo>
                <a:lnTo>
                  <a:pt x="35706" y="550819"/>
                </a:lnTo>
                <a:lnTo>
                  <a:pt x="50885" y="505791"/>
                </a:lnTo>
                <a:lnTo>
                  <a:pt x="68537" y="462056"/>
                </a:lnTo>
                <a:lnTo>
                  <a:pt x="88574" y="419706"/>
                </a:lnTo>
                <a:lnTo>
                  <a:pt x="110907" y="378834"/>
                </a:lnTo>
                <a:lnTo>
                  <a:pt x="135446" y="339533"/>
                </a:lnTo>
                <a:lnTo>
                  <a:pt x="162105" y="301895"/>
                </a:lnTo>
                <a:lnTo>
                  <a:pt x="190794" y="266014"/>
                </a:lnTo>
                <a:lnTo>
                  <a:pt x="221424" y="231981"/>
                </a:lnTo>
                <a:lnTo>
                  <a:pt x="253908" y="199890"/>
                </a:lnTo>
                <a:lnTo>
                  <a:pt x="288156" y="169833"/>
                </a:lnTo>
                <a:lnTo>
                  <a:pt x="324080" y="141903"/>
                </a:lnTo>
                <a:lnTo>
                  <a:pt x="361592" y="116194"/>
                </a:lnTo>
                <a:lnTo>
                  <a:pt x="400603" y="92796"/>
                </a:lnTo>
                <a:lnTo>
                  <a:pt x="441024" y="71804"/>
                </a:lnTo>
                <a:lnTo>
                  <a:pt x="482767" y="53311"/>
                </a:lnTo>
                <a:lnTo>
                  <a:pt x="525744" y="37407"/>
                </a:lnTo>
                <a:lnTo>
                  <a:pt x="569865" y="24188"/>
                </a:lnTo>
                <a:lnTo>
                  <a:pt x="615044" y="13745"/>
                </a:lnTo>
                <a:lnTo>
                  <a:pt x="661189" y="6170"/>
                </a:lnTo>
                <a:lnTo>
                  <a:pt x="708215" y="1558"/>
                </a:lnTo>
                <a:lnTo>
                  <a:pt x="756030" y="0"/>
                </a:lnTo>
                <a:lnTo>
                  <a:pt x="803847" y="1558"/>
                </a:lnTo>
                <a:lnTo>
                  <a:pt x="850874" y="6170"/>
                </a:lnTo>
                <a:lnTo>
                  <a:pt x="897022" y="13745"/>
                </a:lnTo>
                <a:lnTo>
                  <a:pt x="942204" y="24188"/>
                </a:lnTo>
                <a:lnTo>
                  <a:pt x="986329" y="37407"/>
                </a:lnTo>
                <a:lnTo>
                  <a:pt x="1029311" y="53311"/>
                </a:lnTo>
                <a:lnTo>
                  <a:pt x="1071060" y="71804"/>
                </a:lnTo>
                <a:lnTo>
                  <a:pt x="1111487" y="92796"/>
                </a:lnTo>
                <a:lnTo>
                  <a:pt x="1150504" y="116194"/>
                </a:lnTo>
                <a:lnTo>
                  <a:pt x="1188023" y="141903"/>
                </a:lnTo>
                <a:lnTo>
                  <a:pt x="1223954" y="169833"/>
                </a:lnTo>
                <a:lnTo>
                  <a:pt x="1258210" y="199890"/>
                </a:lnTo>
                <a:lnTo>
                  <a:pt x="1290700" y="231981"/>
                </a:lnTo>
                <a:lnTo>
                  <a:pt x="1321338" y="266014"/>
                </a:lnTo>
                <a:lnTo>
                  <a:pt x="1350034" y="301895"/>
                </a:lnTo>
                <a:lnTo>
                  <a:pt x="1376700" y="339533"/>
                </a:lnTo>
                <a:lnTo>
                  <a:pt x="1401246" y="378834"/>
                </a:lnTo>
                <a:lnTo>
                  <a:pt x="1423585" y="419706"/>
                </a:lnTo>
                <a:lnTo>
                  <a:pt x="1443628" y="462056"/>
                </a:lnTo>
                <a:lnTo>
                  <a:pt x="1461286" y="505791"/>
                </a:lnTo>
                <a:lnTo>
                  <a:pt x="1476470" y="550819"/>
                </a:lnTo>
                <a:lnTo>
                  <a:pt x="1489092" y="597046"/>
                </a:lnTo>
                <a:lnTo>
                  <a:pt x="1499064" y="644381"/>
                </a:lnTo>
                <a:lnTo>
                  <a:pt x="1506296" y="692729"/>
                </a:lnTo>
                <a:lnTo>
                  <a:pt x="1510701" y="741999"/>
                </a:lnTo>
                <a:lnTo>
                  <a:pt x="1512188" y="792099"/>
                </a:lnTo>
                <a:lnTo>
                  <a:pt x="1510701" y="842198"/>
                </a:lnTo>
                <a:lnTo>
                  <a:pt x="1506296" y="891468"/>
                </a:lnTo>
                <a:lnTo>
                  <a:pt x="1499064" y="939816"/>
                </a:lnTo>
                <a:lnTo>
                  <a:pt x="1489092" y="987151"/>
                </a:lnTo>
                <a:lnTo>
                  <a:pt x="1476470" y="1033378"/>
                </a:lnTo>
                <a:lnTo>
                  <a:pt x="1461286" y="1078406"/>
                </a:lnTo>
                <a:lnTo>
                  <a:pt x="1443628" y="1122141"/>
                </a:lnTo>
                <a:lnTo>
                  <a:pt x="1423585" y="1164491"/>
                </a:lnTo>
                <a:lnTo>
                  <a:pt x="1401246" y="1205363"/>
                </a:lnTo>
                <a:lnTo>
                  <a:pt x="1376700" y="1244664"/>
                </a:lnTo>
                <a:lnTo>
                  <a:pt x="1350034" y="1282302"/>
                </a:lnTo>
                <a:lnTo>
                  <a:pt x="1321338" y="1318183"/>
                </a:lnTo>
                <a:lnTo>
                  <a:pt x="1290700" y="1352216"/>
                </a:lnTo>
                <a:lnTo>
                  <a:pt x="1258210" y="1384307"/>
                </a:lnTo>
                <a:lnTo>
                  <a:pt x="1223954" y="1414364"/>
                </a:lnTo>
                <a:lnTo>
                  <a:pt x="1188023" y="1442294"/>
                </a:lnTo>
                <a:lnTo>
                  <a:pt x="1150504" y="1468003"/>
                </a:lnTo>
                <a:lnTo>
                  <a:pt x="1111487" y="1491401"/>
                </a:lnTo>
                <a:lnTo>
                  <a:pt x="1071060" y="1512393"/>
                </a:lnTo>
                <a:lnTo>
                  <a:pt x="1029311" y="1530886"/>
                </a:lnTo>
                <a:lnTo>
                  <a:pt x="986329" y="1546790"/>
                </a:lnTo>
                <a:lnTo>
                  <a:pt x="942204" y="1560009"/>
                </a:lnTo>
                <a:lnTo>
                  <a:pt x="897022" y="1570452"/>
                </a:lnTo>
                <a:lnTo>
                  <a:pt x="850874" y="1578027"/>
                </a:lnTo>
                <a:lnTo>
                  <a:pt x="803847" y="1582639"/>
                </a:lnTo>
                <a:lnTo>
                  <a:pt x="756030" y="1584198"/>
                </a:lnTo>
                <a:lnTo>
                  <a:pt x="708215" y="1582639"/>
                </a:lnTo>
                <a:lnTo>
                  <a:pt x="661189" y="1578027"/>
                </a:lnTo>
                <a:lnTo>
                  <a:pt x="615044" y="1570452"/>
                </a:lnTo>
                <a:lnTo>
                  <a:pt x="569865" y="1560009"/>
                </a:lnTo>
                <a:lnTo>
                  <a:pt x="525744" y="1546790"/>
                </a:lnTo>
                <a:lnTo>
                  <a:pt x="482767" y="1530886"/>
                </a:lnTo>
                <a:lnTo>
                  <a:pt x="441024" y="1512393"/>
                </a:lnTo>
                <a:lnTo>
                  <a:pt x="400603" y="1491401"/>
                </a:lnTo>
                <a:lnTo>
                  <a:pt x="361592" y="1468003"/>
                </a:lnTo>
                <a:lnTo>
                  <a:pt x="324080" y="1442294"/>
                </a:lnTo>
                <a:lnTo>
                  <a:pt x="288156" y="1414364"/>
                </a:lnTo>
                <a:lnTo>
                  <a:pt x="253908" y="1384307"/>
                </a:lnTo>
                <a:lnTo>
                  <a:pt x="221424" y="1352216"/>
                </a:lnTo>
                <a:lnTo>
                  <a:pt x="190794" y="1318183"/>
                </a:lnTo>
                <a:lnTo>
                  <a:pt x="162105" y="1282302"/>
                </a:lnTo>
                <a:lnTo>
                  <a:pt x="135446" y="1244664"/>
                </a:lnTo>
                <a:lnTo>
                  <a:pt x="110907" y="1205363"/>
                </a:lnTo>
                <a:lnTo>
                  <a:pt x="88574" y="1164491"/>
                </a:lnTo>
                <a:lnTo>
                  <a:pt x="68537" y="1122141"/>
                </a:lnTo>
                <a:lnTo>
                  <a:pt x="50885" y="1078406"/>
                </a:lnTo>
                <a:lnTo>
                  <a:pt x="35706" y="1033378"/>
                </a:lnTo>
                <a:lnTo>
                  <a:pt x="23087" y="987151"/>
                </a:lnTo>
                <a:lnTo>
                  <a:pt x="13119" y="939816"/>
                </a:lnTo>
                <a:lnTo>
                  <a:pt x="5890" y="891468"/>
                </a:lnTo>
                <a:lnTo>
                  <a:pt x="1487" y="842198"/>
                </a:lnTo>
                <a:lnTo>
                  <a:pt x="0" y="79209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14041" y="461594"/>
            <a:ext cx="39160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Yerel</a:t>
            </a:r>
            <a:r>
              <a:rPr spc="-105" dirty="0"/>
              <a:t> </a:t>
            </a:r>
            <a:r>
              <a:rPr spc="-40" dirty="0"/>
              <a:t>Yerleştirme</a:t>
            </a:r>
          </a:p>
        </p:txBody>
      </p:sp>
      <p:sp>
        <p:nvSpPr>
          <p:cNvPr id="8" name="object 8"/>
          <p:cNvSpPr/>
          <p:nvPr/>
        </p:nvSpPr>
        <p:spPr>
          <a:xfrm>
            <a:off x="683564" y="1484757"/>
            <a:ext cx="5184775" cy="1656714"/>
          </a:xfrm>
          <a:custGeom>
            <a:avLst/>
            <a:gdLst/>
            <a:ahLst/>
            <a:cxnLst/>
            <a:rect l="l" t="t" r="r" b="b"/>
            <a:pathLst>
              <a:path w="5184775" h="1656714">
                <a:moveTo>
                  <a:pt x="4908499" y="0"/>
                </a:moveTo>
                <a:lnTo>
                  <a:pt x="276034" y="0"/>
                </a:lnTo>
                <a:lnTo>
                  <a:pt x="226416" y="4446"/>
                </a:lnTo>
                <a:lnTo>
                  <a:pt x="179716" y="17268"/>
                </a:lnTo>
                <a:lnTo>
                  <a:pt x="136714" y="37686"/>
                </a:lnTo>
                <a:lnTo>
                  <a:pt x="98188" y="64920"/>
                </a:lnTo>
                <a:lnTo>
                  <a:pt x="64919" y="98194"/>
                </a:lnTo>
                <a:lnTo>
                  <a:pt x="37686" y="136727"/>
                </a:lnTo>
                <a:lnTo>
                  <a:pt x="17269" y="179741"/>
                </a:lnTo>
                <a:lnTo>
                  <a:pt x="4447" y="226457"/>
                </a:lnTo>
                <a:lnTo>
                  <a:pt x="0" y="276097"/>
                </a:lnTo>
                <a:lnTo>
                  <a:pt x="0" y="1380235"/>
                </a:lnTo>
                <a:lnTo>
                  <a:pt x="4447" y="1429838"/>
                </a:lnTo>
                <a:lnTo>
                  <a:pt x="17269" y="1476525"/>
                </a:lnTo>
                <a:lnTo>
                  <a:pt x="37686" y="1519517"/>
                </a:lnTo>
                <a:lnTo>
                  <a:pt x="64919" y="1558034"/>
                </a:lnTo>
                <a:lnTo>
                  <a:pt x="98188" y="1591297"/>
                </a:lnTo>
                <a:lnTo>
                  <a:pt x="136714" y="1618525"/>
                </a:lnTo>
                <a:lnTo>
                  <a:pt x="179716" y="1638939"/>
                </a:lnTo>
                <a:lnTo>
                  <a:pt x="226416" y="1651760"/>
                </a:lnTo>
                <a:lnTo>
                  <a:pt x="276034" y="1656206"/>
                </a:lnTo>
                <a:lnTo>
                  <a:pt x="4908499" y="1656206"/>
                </a:lnTo>
                <a:lnTo>
                  <a:pt x="4958139" y="1651760"/>
                </a:lnTo>
                <a:lnTo>
                  <a:pt x="5004855" y="1638939"/>
                </a:lnTo>
                <a:lnTo>
                  <a:pt x="5047869" y="1618525"/>
                </a:lnTo>
                <a:lnTo>
                  <a:pt x="5086403" y="1591297"/>
                </a:lnTo>
                <a:lnTo>
                  <a:pt x="5119676" y="1558034"/>
                </a:lnTo>
                <a:lnTo>
                  <a:pt x="5146911" y="1519517"/>
                </a:lnTo>
                <a:lnTo>
                  <a:pt x="5167328" y="1476525"/>
                </a:lnTo>
                <a:lnTo>
                  <a:pt x="5180150" y="1429838"/>
                </a:lnTo>
                <a:lnTo>
                  <a:pt x="5184597" y="1380235"/>
                </a:lnTo>
                <a:lnTo>
                  <a:pt x="5184597" y="276097"/>
                </a:lnTo>
                <a:lnTo>
                  <a:pt x="5180150" y="226457"/>
                </a:lnTo>
                <a:lnTo>
                  <a:pt x="5167328" y="179741"/>
                </a:lnTo>
                <a:lnTo>
                  <a:pt x="5146911" y="136727"/>
                </a:lnTo>
                <a:lnTo>
                  <a:pt x="5119676" y="98194"/>
                </a:lnTo>
                <a:lnTo>
                  <a:pt x="5086403" y="64920"/>
                </a:lnTo>
                <a:lnTo>
                  <a:pt x="5047869" y="37686"/>
                </a:lnTo>
                <a:lnTo>
                  <a:pt x="5004855" y="17268"/>
                </a:lnTo>
                <a:lnTo>
                  <a:pt x="4958139" y="4446"/>
                </a:lnTo>
                <a:lnTo>
                  <a:pt x="4908499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564" y="1484757"/>
            <a:ext cx="5184775" cy="1656714"/>
          </a:xfrm>
          <a:custGeom>
            <a:avLst/>
            <a:gdLst/>
            <a:ahLst/>
            <a:cxnLst/>
            <a:rect l="l" t="t" r="r" b="b"/>
            <a:pathLst>
              <a:path w="5184775" h="1656714">
                <a:moveTo>
                  <a:pt x="0" y="276097"/>
                </a:moveTo>
                <a:lnTo>
                  <a:pt x="4447" y="226457"/>
                </a:lnTo>
                <a:lnTo>
                  <a:pt x="17269" y="179741"/>
                </a:lnTo>
                <a:lnTo>
                  <a:pt x="37686" y="136727"/>
                </a:lnTo>
                <a:lnTo>
                  <a:pt x="64919" y="98194"/>
                </a:lnTo>
                <a:lnTo>
                  <a:pt x="98188" y="64920"/>
                </a:lnTo>
                <a:lnTo>
                  <a:pt x="136714" y="37686"/>
                </a:lnTo>
                <a:lnTo>
                  <a:pt x="179716" y="17268"/>
                </a:lnTo>
                <a:lnTo>
                  <a:pt x="226416" y="4446"/>
                </a:lnTo>
                <a:lnTo>
                  <a:pt x="276034" y="0"/>
                </a:lnTo>
                <a:lnTo>
                  <a:pt x="4908499" y="0"/>
                </a:lnTo>
                <a:lnTo>
                  <a:pt x="4958139" y="4446"/>
                </a:lnTo>
                <a:lnTo>
                  <a:pt x="5004855" y="17268"/>
                </a:lnTo>
                <a:lnTo>
                  <a:pt x="5047869" y="37686"/>
                </a:lnTo>
                <a:lnTo>
                  <a:pt x="5086403" y="64920"/>
                </a:lnTo>
                <a:lnTo>
                  <a:pt x="5119676" y="98194"/>
                </a:lnTo>
                <a:lnTo>
                  <a:pt x="5146911" y="136727"/>
                </a:lnTo>
                <a:lnTo>
                  <a:pt x="5167328" y="179741"/>
                </a:lnTo>
                <a:lnTo>
                  <a:pt x="5180150" y="226457"/>
                </a:lnTo>
                <a:lnTo>
                  <a:pt x="5184597" y="276097"/>
                </a:lnTo>
                <a:lnTo>
                  <a:pt x="5184597" y="1380235"/>
                </a:lnTo>
                <a:lnTo>
                  <a:pt x="5180150" y="1429838"/>
                </a:lnTo>
                <a:lnTo>
                  <a:pt x="5167328" y="1476525"/>
                </a:lnTo>
                <a:lnTo>
                  <a:pt x="5146911" y="1519517"/>
                </a:lnTo>
                <a:lnTo>
                  <a:pt x="5119676" y="1558034"/>
                </a:lnTo>
                <a:lnTo>
                  <a:pt x="5086403" y="1591297"/>
                </a:lnTo>
                <a:lnTo>
                  <a:pt x="5047869" y="1618525"/>
                </a:lnTo>
                <a:lnTo>
                  <a:pt x="5004855" y="1638939"/>
                </a:lnTo>
                <a:lnTo>
                  <a:pt x="4958139" y="1651760"/>
                </a:lnTo>
                <a:lnTo>
                  <a:pt x="4908499" y="1656206"/>
                </a:lnTo>
                <a:lnTo>
                  <a:pt x="276034" y="1656206"/>
                </a:lnTo>
                <a:lnTo>
                  <a:pt x="226416" y="1651760"/>
                </a:lnTo>
                <a:lnTo>
                  <a:pt x="179716" y="1638939"/>
                </a:lnTo>
                <a:lnTo>
                  <a:pt x="136714" y="1618525"/>
                </a:lnTo>
                <a:lnTo>
                  <a:pt x="98188" y="1591297"/>
                </a:lnTo>
                <a:lnTo>
                  <a:pt x="64919" y="1558034"/>
                </a:lnTo>
                <a:lnTo>
                  <a:pt x="37686" y="1519517"/>
                </a:lnTo>
                <a:lnTo>
                  <a:pt x="17269" y="1476525"/>
                </a:lnTo>
                <a:lnTo>
                  <a:pt x="4447" y="1429838"/>
                </a:lnTo>
                <a:lnTo>
                  <a:pt x="0" y="1380235"/>
                </a:lnTo>
                <a:lnTo>
                  <a:pt x="0" y="276097"/>
                </a:lnTo>
                <a:close/>
              </a:path>
            </a:pathLst>
          </a:custGeom>
          <a:ln w="25400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4968" y="1826768"/>
            <a:ext cx="456247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Yeşil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renk,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Kayıt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Alanında”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öğrenci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için</a:t>
            </a:r>
            <a:endParaRPr sz="20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ikamet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adresinin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bulunduğu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Kayıt</a:t>
            </a:r>
            <a:r>
              <a:rPr sz="20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Alanında 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yer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alan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okulları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belirtir.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3564" y="3284982"/>
            <a:ext cx="5184775" cy="1584325"/>
          </a:xfrm>
          <a:custGeom>
            <a:avLst/>
            <a:gdLst/>
            <a:ahLst/>
            <a:cxnLst/>
            <a:rect l="l" t="t" r="r" b="b"/>
            <a:pathLst>
              <a:path w="5184775" h="1584325">
                <a:moveTo>
                  <a:pt x="4920564" y="0"/>
                </a:moveTo>
                <a:lnTo>
                  <a:pt x="264033" y="0"/>
                </a:lnTo>
                <a:lnTo>
                  <a:pt x="216572" y="4254"/>
                </a:lnTo>
                <a:lnTo>
                  <a:pt x="171903" y="16521"/>
                </a:lnTo>
                <a:lnTo>
                  <a:pt x="130770" y="36053"/>
                </a:lnTo>
                <a:lnTo>
                  <a:pt x="93919" y="62105"/>
                </a:lnTo>
                <a:lnTo>
                  <a:pt x="62097" y="93930"/>
                </a:lnTo>
                <a:lnTo>
                  <a:pt x="36048" y="130781"/>
                </a:lnTo>
                <a:lnTo>
                  <a:pt x="16518" y="171913"/>
                </a:lnTo>
                <a:lnTo>
                  <a:pt x="4253" y="216579"/>
                </a:lnTo>
                <a:lnTo>
                  <a:pt x="0" y="264032"/>
                </a:lnTo>
                <a:lnTo>
                  <a:pt x="0" y="1320164"/>
                </a:lnTo>
                <a:lnTo>
                  <a:pt x="4253" y="1367618"/>
                </a:lnTo>
                <a:lnTo>
                  <a:pt x="16518" y="1412284"/>
                </a:lnTo>
                <a:lnTo>
                  <a:pt x="36048" y="1453416"/>
                </a:lnTo>
                <a:lnTo>
                  <a:pt x="62097" y="1490267"/>
                </a:lnTo>
                <a:lnTo>
                  <a:pt x="93919" y="1522092"/>
                </a:lnTo>
                <a:lnTo>
                  <a:pt x="130770" y="1548144"/>
                </a:lnTo>
                <a:lnTo>
                  <a:pt x="171903" y="1567676"/>
                </a:lnTo>
                <a:lnTo>
                  <a:pt x="216572" y="1579943"/>
                </a:lnTo>
                <a:lnTo>
                  <a:pt x="264033" y="1584197"/>
                </a:lnTo>
                <a:lnTo>
                  <a:pt x="4920564" y="1584197"/>
                </a:lnTo>
                <a:lnTo>
                  <a:pt x="4968017" y="1579943"/>
                </a:lnTo>
                <a:lnTo>
                  <a:pt x="5012683" y="1567676"/>
                </a:lnTo>
                <a:lnTo>
                  <a:pt x="5053815" y="1548144"/>
                </a:lnTo>
                <a:lnTo>
                  <a:pt x="5090666" y="1522092"/>
                </a:lnTo>
                <a:lnTo>
                  <a:pt x="5122491" y="1490267"/>
                </a:lnTo>
                <a:lnTo>
                  <a:pt x="5148543" y="1453416"/>
                </a:lnTo>
                <a:lnTo>
                  <a:pt x="5168075" y="1412284"/>
                </a:lnTo>
                <a:lnTo>
                  <a:pt x="5180342" y="1367618"/>
                </a:lnTo>
                <a:lnTo>
                  <a:pt x="5184597" y="1320164"/>
                </a:lnTo>
                <a:lnTo>
                  <a:pt x="5184597" y="264032"/>
                </a:lnTo>
                <a:lnTo>
                  <a:pt x="5180342" y="216579"/>
                </a:lnTo>
                <a:lnTo>
                  <a:pt x="5168075" y="171913"/>
                </a:lnTo>
                <a:lnTo>
                  <a:pt x="5148543" y="130781"/>
                </a:lnTo>
                <a:lnTo>
                  <a:pt x="5122491" y="93930"/>
                </a:lnTo>
                <a:lnTo>
                  <a:pt x="5090666" y="62105"/>
                </a:lnTo>
                <a:lnTo>
                  <a:pt x="5053815" y="36053"/>
                </a:lnTo>
                <a:lnTo>
                  <a:pt x="5012683" y="16521"/>
                </a:lnTo>
                <a:lnTo>
                  <a:pt x="4968017" y="4254"/>
                </a:lnTo>
                <a:lnTo>
                  <a:pt x="49205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3564" y="3284982"/>
            <a:ext cx="5184775" cy="1584325"/>
          </a:xfrm>
          <a:custGeom>
            <a:avLst/>
            <a:gdLst/>
            <a:ahLst/>
            <a:cxnLst/>
            <a:rect l="l" t="t" r="r" b="b"/>
            <a:pathLst>
              <a:path w="5184775" h="1584325">
                <a:moveTo>
                  <a:pt x="0" y="264032"/>
                </a:moveTo>
                <a:lnTo>
                  <a:pt x="4253" y="216579"/>
                </a:lnTo>
                <a:lnTo>
                  <a:pt x="16518" y="171913"/>
                </a:lnTo>
                <a:lnTo>
                  <a:pt x="36048" y="130781"/>
                </a:lnTo>
                <a:lnTo>
                  <a:pt x="62097" y="93930"/>
                </a:lnTo>
                <a:lnTo>
                  <a:pt x="93919" y="62105"/>
                </a:lnTo>
                <a:lnTo>
                  <a:pt x="130770" y="36053"/>
                </a:lnTo>
                <a:lnTo>
                  <a:pt x="171903" y="16521"/>
                </a:lnTo>
                <a:lnTo>
                  <a:pt x="216572" y="4254"/>
                </a:lnTo>
                <a:lnTo>
                  <a:pt x="264033" y="0"/>
                </a:lnTo>
                <a:lnTo>
                  <a:pt x="4920564" y="0"/>
                </a:lnTo>
                <a:lnTo>
                  <a:pt x="4968017" y="4254"/>
                </a:lnTo>
                <a:lnTo>
                  <a:pt x="5012683" y="16521"/>
                </a:lnTo>
                <a:lnTo>
                  <a:pt x="5053815" y="36053"/>
                </a:lnTo>
                <a:lnTo>
                  <a:pt x="5090666" y="62105"/>
                </a:lnTo>
                <a:lnTo>
                  <a:pt x="5122491" y="93930"/>
                </a:lnTo>
                <a:lnTo>
                  <a:pt x="5148543" y="130781"/>
                </a:lnTo>
                <a:lnTo>
                  <a:pt x="5168075" y="171913"/>
                </a:lnTo>
                <a:lnTo>
                  <a:pt x="5180342" y="216579"/>
                </a:lnTo>
                <a:lnTo>
                  <a:pt x="5184597" y="264032"/>
                </a:lnTo>
                <a:lnTo>
                  <a:pt x="5184597" y="1320164"/>
                </a:lnTo>
                <a:lnTo>
                  <a:pt x="5180342" y="1367618"/>
                </a:lnTo>
                <a:lnTo>
                  <a:pt x="5168075" y="1412284"/>
                </a:lnTo>
                <a:lnTo>
                  <a:pt x="5148543" y="1453416"/>
                </a:lnTo>
                <a:lnTo>
                  <a:pt x="5122491" y="1490267"/>
                </a:lnTo>
                <a:lnTo>
                  <a:pt x="5090666" y="1522092"/>
                </a:lnTo>
                <a:lnTo>
                  <a:pt x="5053815" y="1548144"/>
                </a:lnTo>
                <a:lnTo>
                  <a:pt x="5012683" y="1567676"/>
                </a:lnTo>
                <a:lnTo>
                  <a:pt x="4968017" y="1579943"/>
                </a:lnTo>
                <a:lnTo>
                  <a:pt x="4920564" y="1584197"/>
                </a:lnTo>
                <a:lnTo>
                  <a:pt x="264033" y="1584197"/>
                </a:lnTo>
                <a:lnTo>
                  <a:pt x="216572" y="1579943"/>
                </a:lnTo>
                <a:lnTo>
                  <a:pt x="171903" y="1567676"/>
                </a:lnTo>
                <a:lnTo>
                  <a:pt x="130770" y="1548144"/>
                </a:lnTo>
                <a:lnTo>
                  <a:pt x="93919" y="1522092"/>
                </a:lnTo>
                <a:lnTo>
                  <a:pt x="62097" y="1490267"/>
                </a:lnTo>
                <a:lnTo>
                  <a:pt x="36048" y="1453416"/>
                </a:lnTo>
                <a:lnTo>
                  <a:pt x="16518" y="1412284"/>
                </a:lnTo>
                <a:lnTo>
                  <a:pt x="4253" y="1367618"/>
                </a:lnTo>
                <a:lnTo>
                  <a:pt x="0" y="1320164"/>
                </a:lnTo>
                <a:lnTo>
                  <a:pt x="0" y="264032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3564" y="5013197"/>
            <a:ext cx="5184775" cy="1584325"/>
          </a:xfrm>
          <a:custGeom>
            <a:avLst/>
            <a:gdLst/>
            <a:ahLst/>
            <a:cxnLst/>
            <a:rect l="l" t="t" r="r" b="b"/>
            <a:pathLst>
              <a:path w="5184775" h="1584325">
                <a:moveTo>
                  <a:pt x="4920564" y="0"/>
                </a:moveTo>
                <a:lnTo>
                  <a:pt x="264033" y="0"/>
                </a:lnTo>
                <a:lnTo>
                  <a:pt x="216572" y="4254"/>
                </a:lnTo>
                <a:lnTo>
                  <a:pt x="171903" y="16521"/>
                </a:lnTo>
                <a:lnTo>
                  <a:pt x="130770" y="36053"/>
                </a:lnTo>
                <a:lnTo>
                  <a:pt x="93919" y="62105"/>
                </a:lnTo>
                <a:lnTo>
                  <a:pt x="62097" y="93930"/>
                </a:lnTo>
                <a:lnTo>
                  <a:pt x="36048" y="130781"/>
                </a:lnTo>
                <a:lnTo>
                  <a:pt x="16518" y="171913"/>
                </a:lnTo>
                <a:lnTo>
                  <a:pt x="4253" y="216579"/>
                </a:lnTo>
                <a:lnTo>
                  <a:pt x="0" y="264032"/>
                </a:lnTo>
                <a:lnTo>
                  <a:pt x="0" y="1320114"/>
                </a:lnTo>
                <a:lnTo>
                  <a:pt x="4253" y="1367574"/>
                </a:lnTo>
                <a:lnTo>
                  <a:pt x="16518" y="1412245"/>
                </a:lnTo>
                <a:lnTo>
                  <a:pt x="36048" y="1453380"/>
                </a:lnTo>
                <a:lnTo>
                  <a:pt x="62097" y="1490232"/>
                </a:lnTo>
                <a:lnTo>
                  <a:pt x="93919" y="1522057"/>
                </a:lnTo>
                <a:lnTo>
                  <a:pt x="130770" y="1548108"/>
                </a:lnTo>
                <a:lnTo>
                  <a:pt x="171903" y="1567639"/>
                </a:lnTo>
                <a:lnTo>
                  <a:pt x="216572" y="1579905"/>
                </a:lnTo>
                <a:lnTo>
                  <a:pt x="264033" y="1584159"/>
                </a:lnTo>
                <a:lnTo>
                  <a:pt x="4920564" y="1584159"/>
                </a:lnTo>
                <a:lnTo>
                  <a:pt x="4968017" y="1579905"/>
                </a:lnTo>
                <a:lnTo>
                  <a:pt x="5012683" y="1567639"/>
                </a:lnTo>
                <a:lnTo>
                  <a:pt x="5053815" y="1548108"/>
                </a:lnTo>
                <a:lnTo>
                  <a:pt x="5090666" y="1522057"/>
                </a:lnTo>
                <a:lnTo>
                  <a:pt x="5122491" y="1490232"/>
                </a:lnTo>
                <a:lnTo>
                  <a:pt x="5148543" y="1453380"/>
                </a:lnTo>
                <a:lnTo>
                  <a:pt x="5168075" y="1412245"/>
                </a:lnTo>
                <a:lnTo>
                  <a:pt x="5180342" y="1367574"/>
                </a:lnTo>
                <a:lnTo>
                  <a:pt x="5184597" y="1320114"/>
                </a:lnTo>
                <a:lnTo>
                  <a:pt x="5184597" y="264032"/>
                </a:lnTo>
                <a:lnTo>
                  <a:pt x="5180342" y="216579"/>
                </a:lnTo>
                <a:lnTo>
                  <a:pt x="5168075" y="171913"/>
                </a:lnTo>
                <a:lnTo>
                  <a:pt x="5148543" y="130781"/>
                </a:lnTo>
                <a:lnTo>
                  <a:pt x="5122491" y="93930"/>
                </a:lnTo>
                <a:lnTo>
                  <a:pt x="5090666" y="62105"/>
                </a:lnTo>
                <a:lnTo>
                  <a:pt x="5053815" y="36053"/>
                </a:lnTo>
                <a:lnTo>
                  <a:pt x="5012683" y="16521"/>
                </a:lnTo>
                <a:lnTo>
                  <a:pt x="4968017" y="4254"/>
                </a:lnTo>
                <a:lnTo>
                  <a:pt x="492056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3564" y="5013197"/>
            <a:ext cx="5184775" cy="1584325"/>
          </a:xfrm>
          <a:custGeom>
            <a:avLst/>
            <a:gdLst/>
            <a:ahLst/>
            <a:cxnLst/>
            <a:rect l="l" t="t" r="r" b="b"/>
            <a:pathLst>
              <a:path w="5184775" h="1584325">
                <a:moveTo>
                  <a:pt x="0" y="264032"/>
                </a:moveTo>
                <a:lnTo>
                  <a:pt x="4253" y="216579"/>
                </a:lnTo>
                <a:lnTo>
                  <a:pt x="16518" y="171913"/>
                </a:lnTo>
                <a:lnTo>
                  <a:pt x="36048" y="130781"/>
                </a:lnTo>
                <a:lnTo>
                  <a:pt x="62097" y="93930"/>
                </a:lnTo>
                <a:lnTo>
                  <a:pt x="93919" y="62105"/>
                </a:lnTo>
                <a:lnTo>
                  <a:pt x="130770" y="36053"/>
                </a:lnTo>
                <a:lnTo>
                  <a:pt x="171903" y="16521"/>
                </a:lnTo>
                <a:lnTo>
                  <a:pt x="216572" y="4254"/>
                </a:lnTo>
                <a:lnTo>
                  <a:pt x="264033" y="0"/>
                </a:lnTo>
                <a:lnTo>
                  <a:pt x="4920564" y="0"/>
                </a:lnTo>
                <a:lnTo>
                  <a:pt x="4968017" y="4254"/>
                </a:lnTo>
                <a:lnTo>
                  <a:pt x="5012683" y="16521"/>
                </a:lnTo>
                <a:lnTo>
                  <a:pt x="5053815" y="36053"/>
                </a:lnTo>
                <a:lnTo>
                  <a:pt x="5090666" y="62105"/>
                </a:lnTo>
                <a:lnTo>
                  <a:pt x="5122491" y="93930"/>
                </a:lnTo>
                <a:lnTo>
                  <a:pt x="5148543" y="130781"/>
                </a:lnTo>
                <a:lnTo>
                  <a:pt x="5168075" y="171913"/>
                </a:lnTo>
                <a:lnTo>
                  <a:pt x="5180342" y="216579"/>
                </a:lnTo>
                <a:lnTo>
                  <a:pt x="5184597" y="264032"/>
                </a:lnTo>
                <a:lnTo>
                  <a:pt x="5184597" y="1320114"/>
                </a:lnTo>
                <a:lnTo>
                  <a:pt x="5180342" y="1367574"/>
                </a:lnTo>
                <a:lnTo>
                  <a:pt x="5168075" y="1412245"/>
                </a:lnTo>
                <a:lnTo>
                  <a:pt x="5148543" y="1453380"/>
                </a:lnTo>
                <a:lnTo>
                  <a:pt x="5122491" y="1490232"/>
                </a:lnTo>
                <a:lnTo>
                  <a:pt x="5090666" y="1522057"/>
                </a:lnTo>
                <a:lnTo>
                  <a:pt x="5053815" y="1548108"/>
                </a:lnTo>
                <a:lnTo>
                  <a:pt x="5012683" y="1567639"/>
                </a:lnTo>
                <a:lnTo>
                  <a:pt x="4968017" y="1579905"/>
                </a:lnTo>
                <a:lnTo>
                  <a:pt x="4920564" y="1584159"/>
                </a:lnTo>
                <a:lnTo>
                  <a:pt x="264033" y="1584159"/>
                </a:lnTo>
                <a:lnTo>
                  <a:pt x="216572" y="1579905"/>
                </a:lnTo>
                <a:lnTo>
                  <a:pt x="171903" y="1567639"/>
                </a:lnTo>
                <a:lnTo>
                  <a:pt x="130770" y="1548108"/>
                </a:lnTo>
                <a:lnTo>
                  <a:pt x="93919" y="1522057"/>
                </a:lnTo>
                <a:lnTo>
                  <a:pt x="62097" y="1490232"/>
                </a:lnTo>
                <a:lnTo>
                  <a:pt x="36048" y="1453380"/>
                </a:lnTo>
                <a:lnTo>
                  <a:pt x="16518" y="1412245"/>
                </a:lnTo>
                <a:lnTo>
                  <a:pt x="4253" y="1367574"/>
                </a:lnTo>
                <a:lnTo>
                  <a:pt x="0" y="1320114"/>
                </a:lnTo>
                <a:lnTo>
                  <a:pt x="0" y="264032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47445" y="3591305"/>
            <a:ext cx="4857750" cy="2821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Mavi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renk,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Komşu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Kayıt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Alanında”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öğrenci</a:t>
            </a:r>
            <a:endParaRPr sz="2000">
              <a:latin typeface="Calibri"/>
              <a:cs typeface="Calibri"/>
            </a:endParaRPr>
          </a:p>
          <a:p>
            <a:pPr marL="42862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için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ikamet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adresine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göre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Komşu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Kayıt</a:t>
            </a:r>
            <a:endParaRPr sz="2000">
              <a:latin typeface="Calibri"/>
              <a:cs typeface="Calibri"/>
            </a:endParaRPr>
          </a:p>
          <a:p>
            <a:pPr marL="57785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Alanında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yer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alanlar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okulları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belirtir.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indent="-2540" algn="ctr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Kırmızı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renk,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Diğer” ise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Kayıt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Alanında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ve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Komşu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Kayıt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Alanında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olmayan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il içindeki</a:t>
            </a:r>
            <a:r>
              <a:rPr sz="20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diğer 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kayıt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alanları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ile il dışındaki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kayıt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alanlarında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bulunan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okulları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belirtir.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60335" y="3044951"/>
            <a:ext cx="886968" cy="886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08342" y="3068954"/>
            <a:ext cx="792099" cy="79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08342" y="3068954"/>
            <a:ext cx="792480" cy="792480"/>
          </a:xfrm>
          <a:custGeom>
            <a:avLst/>
            <a:gdLst/>
            <a:ahLst/>
            <a:cxnLst/>
            <a:rect l="l" t="t" r="r" b="b"/>
            <a:pathLst>
              <a:path w="792479" h="792479">
                <a:moveTo>
                  <a:pt x="0" y="395986"/>
                </a:moveTo>
                <a:lnTo>
                  <a:pt x="2664" y="349806"/>
                </a:lnTo>
                <a:lnTo>
                  <a:pt x="10458" y="305190"/>
                </a:lnTo>
                <a:lnTo>
                  <a:pt x="23085" y="262437"/>
                </a:lnTo>
                <a:lnTo>
                  <a:pt x="40249" y="221842"/>
                </a:lnTo>
                <a:lnTo>
                  <a:pt x="61651" y="183703"/>
                </a:lnTo>
                <a:lnTo>
                  <a:pt x="86994" y="148318"/>
                </a:lnTo>
                <a:lnTo>
                  <a:pt x="115982" y="115982"/>
                </a:lnTo>
                <a:lnTo>
                  <a:pt x="148318" y="86994"/>
                </a:lnTo>
                <a:lnTo>
                  <a:pt x="183703" y="61651"/>
                </a:lnTo>
                <a:lnTo>
                  <a:pt x="221842" y="40249"/>
                </a:lnTo>
                <a:lnTo>
                  <a:pt x="262437" y="23085"/>
                </a:lnTo>
                <a:lnTo>
                  <a:pt x="305190" y="10458"/>
                </a:lnTo>
                <a:lnTo>
                  <a:pt x="349806" y="2664"/>
                </a:lnTo>
                <a:lnTo>
                  <a:pt x="395985" y="0"/>
                </a:lnTo>
                <a:lnTo>
                  <a:pt x="442167" y="2664"/>
                </a:lnTo>
                <a:lnTo>
                  <a:pt x="486788" y="10458"/>
                </a:lnTo>
                <a:lnTo>
                  <a:pt x="529549" y="23085"/>
                </a:lnTo>
                <a:lnTo>
                  <a:pt x="570154" y="40249"/>
                </a:lnTo>
                <a:lnTo>
                  <a:pt x="608305" y="61651"/>
                </a:lnTo>
                <a:lnTo>
                  <a:pt x="643703" y="86994"/>
                </a:lnTo>
                <a:lnTo>
                  <a:pt x="676052" y="115982"/>
                </a:lnTo>
                <a:lnTo>
                  <a:pt x="705054" y="148318"/>
                </a:lnTo>
                <a:lnTo>
                  <a:pt x="730410" y="183703"/>
                </a:lnTo>
                <a:lnTo>
                  <a:pt x="751824" y="221842"/>
                </a:lnTo>
                <a:lnTo>
                  <a:pt x="768998" y="262437"/>
                </a:lnTo>
                <a:lnTo>
                  <a:pt x="781633" y="305190"/>
                </a:lnTo>
                <a:lnTo>
                  <a:pt x="789433" y="349806"/>
                </a:lnTo>
                <a:lnTo>
                  <a:pt x="792099" y="395986"/>
                </a:lnTo>
                <a:lnTo>
                  <a:pt x="789433" y="442292"/>
                </a:lnTo>
                <a:lnTo>
                  <a:pt x="781633" y="486908"/>
                </a:lnTo>
                <a:lnTo>
                  <a:pt x="768998" y="529661"/>
                </a:lnTo>
                <a:lnTo>
                  <a:pt x="751824" y="570256"/>
                </a:lnTo>
                <a:lnTo>
                  <a:pt x="730410" y="608395"/>
                </a:lnTo>
                <a:lnTo>
                  <a:pt x="705054" y="643780"/>
                </a:lnTo>
                <a:lnTo>
                  <a:pt x="676052" y="676116"/>
                </a:lnTo>
                <a:lnTo>
                  <a:pt x="643703" y="705104"/>
                </a:lnTo>
                <a:lnTo>
                  <a:pt x="608305" y="730447"/>
                </a:lnTo>
                <a:lnTo>
                  <a:pt x="570154" y="751849"/>
                </a:lnTo>
                <a:lnTo>
                  <a:pt x="529549" y="769013"/>
                </a:lnTo>
                <a:lnTo>
                  <a:pt x="486788" y="781640"/>
                </a:lnTo>
                <a:lnTo>
                  <a:pt x="442167" y="789434"/>
                </a:lnTo>
                <a:lnTo>
                  <a:pt x="395985" y="792099"/>
                </a:lnTo>
                <a:lnTo>
                  <a:pt x="349806" y="789434"/>
                </a:lnTo>
                <a:lnTo>
                  <a:pt x="305190" y="781640"/>
                </a:lnTo>
                <a:lnTo>
                  <a:pt x="262437" y="769013"/>
                </a:lnTo>
                <a:lnTo>
                  <a:pt x="221842" y="751849"/>
                </a:lnTo>
                <a:lnTo>
                  <a:pt x="183703" y="730447"/>
                </a:lnTo>
                <a:lnTo>
                  <a:pt x="148318" y="705104"/>
                </a:lnTo>
                <a:lnTo>
                  <a:pt x="115982" y="676116"/>
                </a:lnTo>
                <a:lnTo>
                  <a:pt x="86994" y="643780"/>
                </a:lnTo>
                <a:lnTo>
                  <a:pt x="61651" y="608395"/>
                </a:lnTo>
                <a:lnTo>
                  <a:pt x="40249" y="570256"/>
                </a:lnTo>
                <a:lnTo>
                  <a:pt x="23085" y="529661"/>
                </a:lnTo>
                <a:lnTo>
                  <a:pt x="10458" y="486908"/>
                </a:lnTo>
                <a:lnTo>
                  <a:pt x="2664" y="442292"/>
                </a:lnTo>
                <a:lnTo>
                  <a:pt x="0" y="396113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2" descr="C:\Users\İLYASÇOLAK\Desktop\BAŞLI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4454" y="186893"/>
            <a:ext cx="39135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Yerel</a:t>
            </a:r>
            <a:r>
              <a:rPr spc="-95" dirty="0"/>
              <a:t> </a:t>
            </a:r>
            <a:r>
              <a:rPr spc="-40" dirty="0"/>
              <a:t>Yerleştirme</a:t>
            </a:r>
          </a:p>
        </p:txBody>
      </p:sp>
      <p:sp>
        <p:nvSpPr>
          <p:cNvPr id="3" name="object 3"/>
          <p:cNvSpPr/>
          <p:nvPr/>
        </p:nvSpPr>
        <p:spPr>
          <a:xfrm>
            <a:off x="1315211" y="1499616"/>
            <a:ext cx="1638300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287" y="2048255"/>
            <a:ext cx="2863595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0788" y="2596895"/>
            <a:ext cx="2385060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52344" y="2596895"/>
            <a:ext cx="707135" cy="740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51661" y="1604594"/>
            <a:ext cx="218821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7370">
              <a:lnSpc>
                <a:spcPct val="100000"/>
              </a:lnSpc>
              <a:spcBef>
                <a:spcPts val="100"/>
              </a:spcBef>
            </a:pPr>
            <a:r>
              <a:rPr sz="3600" b="1" spc="-70" dirty="0">
                <a:solidFill>
                  <a:srgbClr val="001F5F"/>
                </a:solidFill>
                <a:latin typeface="Calibri"/>
                <a:cs typeface="Calibri"/>
              </a:rPr>
              <a:t>Yerel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yerleştirme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kriterleri.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83739" y="908685"/>
            <a:ext cx="5572760" cy="5748020"/>
          </a:xfrm>
          <a:custGeom>
            <a:avLst/>
            <a:gdLst/>
            <a:ahLst/>
            <a:cxnLst/>
            <a:rect l="l" t="t" r="r" b="b"/>
            <a:pathLst>
              <a:path w="5572759" h="5748020">
                <a:moveTo>
                  <a:pt x="2786380" y="0"/>
                </a:moveTo>
                <a:lnTo>
                  <a:pt x="0" y="5747600"/>
                </a:lnTo>
                <a:lnTo>
                  <a:pt x="5572760" y="5747600"/>
                </a:lnTo>
                <a:lnTo>
                  <a:pt x="278638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3739" y="908685"/>
            <a:ext cx="5572760" cy="5748020"/>
          </a:xfrm>
          <a:custGeom>
            <a:avLst/>
            <a:gdLst/>
            <a:ahLst/>
            <a:cxnLst/>
            <a:rect l="l" t="t" r="r" b="b"/>
            <a:pathLst>
              <a:path w="5572759" h="5748020">
                <a:moveTo>
                  <a:pt x="0" y="5747600"/>
                </a:moveTo>
                <a:lnTo>
                  <a:pt x="2786380" y="0"/>
                </a:lnTo>
                <a:lnTo>
                  <a:pt x="5572760" y="5747600"/>
                </a:lnTo>
                <a:lnTo>
                  <a:pt x="0" y="5747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70119" y="1486535"/>
            <a:ext cx="3622675" cy="680720"/>
          </a:xfrm>
          <a:custGeom>
            <a:avLst/>
            <a:gdLst/>
            <a:ahLst/>
            <a:cxnLst/>
            <a:rect l="l" t="t" r="r" b="b"/>
            <a:pathLst>
              <a:path w="3622675" h="680719">
                <a:moveTo>
                  <a:pt x="3509009" y="0"/>
                </a:moveTo>
                <a:lnTo>
                  <a:pt x="113410" y="0"/>
                </a:lnTo>
                <a:lnTo>
                  <a:pt x="69276" y="8915"/>
                </a:lnTo>
                <a:lnTo>
                  <a:pt x="33226" y="33226"/>
                </a:lnTo>
                <a:lnTo>
                  <a:pt x="8915" y="69276"/>
                </a:lnTo>
                <a:lnTo>
                  <a:pt x="0" y="113411"/>
                </a:lnTo>
                <a:lnTo>
                  <a:pt x="0" y="566927"/>
                </a:lnTo>
                <a:lnTo>
                  <a:pt x="8915" y="611062"/>
                </a:lnTo>
                <a:lnTo>
                  <a:pt x="33226" y="647112"/>
                </a:lnTo>
                <a:lnTo>
                  <a:pt x="69276" y="671423"/>
                </a:lnTo>
                <a:lnTo>
                  <a:pt x="113410" y="680338"/>
                </a:lnTo>
                <a:lnTo>
                  <a:pt x="3509009" y="680338"/>
                </a:lnTo>
                <a:lnTo>
                  <a:pt x="3553144" y="671423"/>
                </a:lnTo>
                <a:lnTo>
                  <a:pt x="3589194" y="647112"/>
                </a:lnTo>
                <a:lnTo>
                  <a:pt x="3613505" y="611062"/>
                </a:lnTo>
                <a:lnTo>
                  <a:pt x="3622421" y="566927"/>
                </a:lnTo>
                <a:lnTo>
                  <a:pt x="3622421" y="113411"/>
                </a:lnTo>
                <a:lnTo>
                  <a:pt x="3613505" y="69276"/>
                </a:lnTo>
                <a:lnTo>
                  <a:pt x="3589194" y="33226"/>
                </a:lnTo>
                <a:lnTo>
                  <a:pt x="3553144" y="8915"/>
                </a:lnTo>
                <a:lnTo>
                  <a:pt x="3509009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0119" y="1486535"/>
            <a:ext cx="3622675" cy="680720"/>
          </a:xfrm>
          <a:custGeom>
            <a:avLst/>
            <a:gdLst/>
            <a:ahLst/>
            <a:cxnLst/>
            <a:rect l="l" t="t" r="r" b="b"/>
            <a:pathLst>
              <a:path w="3622675" h="680719">
                <a:moveTo>
                  <a:pt x="0" y="113411"/>
                </a:moveTo>
                <a:lnTo>
                  <a:pt x="8915" y="69276"/>
                </a:lnTo>
                <a:lnTo>
                  <a:pt x="33226" y="33226"/>
                </a:lnTo>
                <a:lnTo>
                  <a:pt x="69276" y="8915"/>
                </a:lnTo>
                <a:lnTo>
                  <a:pt x="113410" y="0"/>
                </a:lnTo>
                <a:lnTo>
                  <a:pt x="3509009" y="0"/>
                </a:lnTo>
                <a:lnTo>
                  <a:pt x="3553144" y="8915"/>
                </a:lnTo>
                <a:lnTo>
                  <a:pt x="3589194" y="33226"/>
                </a:lnTo>
                <a:lnTo>
                  <a:pt x="3613505" y="69276"/>
                </a:lnTo>
                <a:lnTo>
                  <a:pt x="3622421" y="113411"/>
                </a:lnTo>
                <a:lnTo>
                  <a:pt x="3622421" y="566927"/>
                </a:lnTo>
                <a:lnTo>
                  <a:pt x="3613505" y="611062"/>
                </a:lnTo>
                <a:lnTo>
                  <a:pt x="3589194" y="647112"/>
                </a:lnTo>
                <a:lnTo>
                  <a:pt x="3553144" y="671423"/>
                </a:lnTo>
                <a:lnTo>
                  <a:pt x="3509009" y="680338"/>
                </a:lnTo>
                <a:lnTo>
                  <a:pt x="113410" y="680338"/>
                </a:lnTo>
                <a:lnTo>
                  <a:pt x="69276" y="671423"/>
                </a:lnTo>
                <a:lnTo>
                  <a:pt x="33226" y="647112"/>
                </a:lnTo>
                <a:lnTo>
                  <a:pt x="8915" y="611062"/>
                </a:lnTo>
                <a:lnTo>
                  <a:pt x="0" y="566927"/>
                </a:lnTo>
                <a:lnTo>
                  <a:pt x="0" y="113411"/>
                </a:lnTo>
                <a:close/>
              </a:path>
            </a:pathLst>
          </a:custGeom>
          <a:ln w="25399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70119" y="2251836"/>
            <a:ext cx="3622675" cy="680720"/>
          </a:xfrm>
          <a:custGeom>
            <a:avLst/>
            <a:gdLst/>
            <a:ahLst/>
            <a:cxnLst/>
            <a:rect l="l" t="t" r="r" b="b"/>
            <a:pathLst>
              <a:path w="3622675" h="680719">
                <a:moveTo>
                  <a:pt x="3509009" y="0"/>
                </a:moveTo>
                <a:lnTo>
                  <a:pt x="113410" y="0"/>
                </a:lnTo>
                <a:lnTo>
                  <a:pt x="69276" y="8915"/>
                </a:lnTo>
                <a:lnTo>
                  <a:pt x="33226" y="33226"/>
                </a:lnTo>
                <a:lnTo>
                  <a:pt x="8915" y="69276"/>
                </a:lnTo>
                <a:lnTo>
                  <a:pt x="0" y="113411"/>
                </a:lnTo>
                <a:lnTo>
                  <a:pt x="0" y="566927"/>
                </a:lnTo>
                <a:lnTo>
                  <a:pt x="8915" y="611062"/>
                </a:lnTo>
                <a:lnTo>
                  <a:pt x="33226" y="647112"/>
                </a:lnTo>
                <a:lnTo>
                  <a:pt x="69276" y="671423"/>
                </a:lnTo>
                <a:lnTo>
                  <a:pt x="113410" y="680338"/>
                </a:lnTo>
                <a:lnTo>
                  <a:pt x="3509009" y="680338"/>
                </a:lnTo>
                <a:lnTo>
                  <a:pt x="3553144" y="671423"/>
                </a:lnTo>
                <a:lnTo>
                  <a:pt x="3589194" y="647112"/>
                </a:lnTo>
                <a:lnTo>
                  <a:pt x="3613505" y="611062"/>
                </a:lnTo>
                <a:lnTo>
                  <a:pt x="3622421" y="566927"/>
                </a:lnTo>
                <a:lnTo>
                  <a:pt x="3622421" y="113411"/>
                </a:lnTo>
                <a:lnTo>
                  <a:pt x="3613505" y="69276"/>
                </a:lnTo>
                <a:lnTo>
                  <a:pt x="3589194" y="33226"/>
                </a:lnTo>
                <a:lnTo>
                  <a:pt x="3553144" y="8915"/>
                </a:lnTo>
                <a:lnTo>
                  <a:pt x="3509009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70119" y="2251836"/>
            <a:ext cx="3622675" cy="680720"/>
          </a:xfrm>
          <a:custGeom>
            <a:avLst/>
            <a:gdLst/>
            <a:ahLst/>
            <a:cxnLst/>
            <a:rect l="l" t="t" r="r" b="b"/>
            <a:pathLst>
              <a:path w="3622675" h="680719">
                <a:moveTo>
                  <a:pt x="0" y="113411"/>
                </a:moveTo>
                <a:lnTo>
                  <a:pt x="8915" y="69276"/>
                </a:lnTo>
                <a:lnTo>
                  <a:pt x="33226" y="33226"/>
                </a:lnTo>
                <a:lnTo>
                  <a:pt x="69276" y="8915"/>
                </a:lnTo>
                <a:lnTo>
                  <a:pt x="113410" y="0"/>
                </a:lnTo>
                <a:lnTo>
                  <a:pt x="3509009" y="0"/>
                </a:lnTo>
                <a:lnTo>
                  <a:pt x="3553144" y="8915"/>
                </a:lnTo>
                <a:lnTo>
                  <a:pt x="3589194" y="33226"/>
                </a:lnTo>
                <a:lnTo>
                  <a:pt x="3613505" y="69276"/>
                </a:lnTo>
                <a:lnTo>
                  <a:pt x="3622421" y="113411"/>
                </a:lnTo>
                <a:lnTo>
                  <a:pt x="3622421" y="566927"/>
                </a:lnTo>
                <a:lnTo>
                  <a:pt x="3613505" y="611062"/>
                </a:lnTo>
                <a:lnTo>
                  <a:pt x="3589194" y="647112"/>
                </a:lnTo>
                <a:lnTo>
                  <a:pt x="3553144" y="671423"/>
                </a:lnTo>
                <a:lnTo>
                  <a:pt x="3509009" y="680338"/>
                </a:lnTo>
                <a:lnTo>
                  <a:pt x="113410" y="680338"/>
                </a:lnTo>
                <a:lnTo>
                  <a:pt x="69276" y="671423"/>
                </a:lnTo>
                <a:lnTo>
                  <a:pt x="33226" y="647112"/>
                </a:lnTo>
                <a:lnTo>
                  <a:pt x="8915" y="611062"/>
                </a:lnTo>
                <a:lnTo>
                  <a:pt x="0" y="566927"/>
                </a:lnTo>
                <a:lnTo>
                  <a:pt x="0" y="113411"/>
                </a:lnTo>
                <a:close/>
              </a:path>
            </a:pathLst>
          </a:custGeom>
          <a:ln w="25399">
            <a:solidFill>
              <a:srgbClr val="48D1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70119" y="3017139"/>
            <a:ext cx="3622675" cy="680720"/>
          </a:xfrm>
          <a:custGeom>
            <a:avLst/>
            <a:gdLst/>
            <a:ahLst/>
            <a:cxnLst/>
            <a:rect l="l" t="t" r="r" b="b"/>
            <a:pathLst>
              <a:path w="3622675" h="680720">
                <a:moveTo>
                  <a:pt x="3509009" y="0"/>
                </a:moveTo>
                <a:lnTo>
                  <a:pt x="113410" y="0"/>
                </a:lnTo>
                <a:lnTo>
                  <a:pt x="69276" y="8915"/>
                </a:lnTo>
                <a:lnTo>
                  <a:pt x="33226" y="33226"/>
                </a:lnTo>
                <a:lnTo>
                  <a:pt x="8915" y="69276"/>
                </a:lnTo>
                <a:lnTo>
                  <a:pt x="0" y="113411"/>
                </a:lnTo>
                <a:lnTo>
                  <a:pt x="0" y="566927"/>
                </a:lnTo>
                <a:lnTo>
                  <a:pt x="8915" y="611062"/>
                </a:lnTo>
                <a:lnTo>
                  <a:pt x="33226" y="647112"/>
                </a:lnTo>
                <a:lnTo>
                  <a:pt x="69276" y="671423"/>
                </a:lnTo>
                <a:lnTo>
                  <a:pt x="113410" y="680338"/>
                </a:lnTo>
                <a:lnTo>
                  <a:pt x="3509009" y="680338"/>
                </a:lnTo>
                <a:lnTo>
                  <a:pt x="3553144" y="671423"/>
                </a:lnTo>
                <a:lnTo>
                  <a:pt x="3589194" y="647112"/>
                </a:lnTo>
                <a:lnTo>
                  <a:pt x="3613505" y="611062"/>
                </a:lnTo>
                <a:lnTo>
                  <a:pt x="3622421" y="566927"/>
                </a:lnTo>
                <a:lnTo>
                  <a:pt x="3622421" y="113411"/>
                </a:lnTo>
                <a:lnTo>
                  <a:pt x="3613505" y="69276"/>
                </a:lnTo>
                <a:lnTo>
                  <a:pt x="3589194" y="33226"/>
                </a:lnTo>
                <a:lnTo>
                  <a:pt x="3553144" y="8915"/>
                </a:lnTo>
                <a:lnTo>
                  <a:pt x="3509009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70119" y="3017139"/>
            <a:ext cx="3622675" cy="680720"/>
          </a:xfrm>
          <a:custGeom>
            <a:avLst/>
            <a:gdLst/>
            <a:ahLst/>
            <a:cxnLst/>
            <a:rect l="l" t="t" r="r" b="b"/>
            <a:pathLst>
              <a:path w="3622675" h="680720">
                <a:moveTo>
                  <a:pt x="0" y="113411"/>
                </a:moveTo>
                <a:lnTo>
                  <a:pt x="8915" y="69276"/>
                </a:lnTo>
                <a:lnTo>
                  <a:pt x="33226" y="33226"/>
                </a:lnTo>
                <a:lnTo>
                  <a:pt x="69276" y="8915"/>
                </a:lnTo>
                <a:lnTo>
                  <a:pt x="113410" y="0"/>
                </a:lnTo>
                <a:lnTo>
                  <a:pt x="3509009" y="0"/>
                </a:lnTo>
                <a:lnTo>
                  <a:pt x="3553144" y="8915"/>
                </a:lnTo>
                <a:lnTo>
                  <a:pt x="3589194" y="33226"/>
                </a:lnTo>
                <a:lnTo>
                  <a:pt x="3613505" y="69276"/>
                </a:lnTo>
                <a:lnTo>
                  <a:pt x="3622421" y="113411"/>
                </a:lnTo>
                <a:lnTo>
                  <a:pt x="3622421" y="566927"/>
                </a:lnTo>
                <a:lnTo>
                  <a:pt x="3613505" y="611062"/>
                </a:lnTo>
                <a:lnTo>
                  <a:pt x="3589194" y="647112"/>
                </a:lnTo>
                <a:lnTo>
                  <a:pt x="3553144" y="671423"/>
                </a:lnTo>
                <a:lnTo>
                  <a:pt x="3509009" y="680338"/>
                </a:lnTo>
                <a:lnTo>
                  <a:pt x="113410" y="680338"/>
                </a:lnTo>
                <a:lnTo>
                  <a:pt x="69276" y="671423"/>
                </a:lnTo>
                <a:lnTo>
                  <a:pt x="33226" y="647112"/>
                </a:lnTo>
                <a:lnTo>
                  <a:pt x="8915" y="611062"/>
                </a:lnTo>
                <a:lnTo>
                  <a:pt x="0" y="566927"/>
                </a:lnTo>
                <a:lnTo>
                  <a:pt x="0" y="113411"/>
                </a:lnTo>
                <a:close/>
              </a:path>
            </a:pathLst>
          </a:custGeom>
          <a:ln w="25399">
            <a:solidFill>
              <a:srgbClr val="46DC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70119" y="3782440"/>
            <a:ext cx="3622675" cy="680720"/>
          </a:xfrm>
          <a:custGeom>
            <a:avLst/>
            <a:gdLst/>
            <a:ahLst/>
            <a:cxnLst/>
            <a:rect l="l" t="t" r="r" b="b"/>
            <a:pathLst>
              <a:path w="3622675" h="680720">
                <a:moveTo>
                  <a:pt x="3509009" y="0"/>
                </a:moveTo>
                <a:lnTo>
                  <a:pt x="113410" y="0"/>
                </a:lnTo>
                <a:lnTo>
                  <a:pt x="69276" y="8915"/>
                </a:lnTo>
                <a:lnTo>
                  <a:pt x="33226" y="33226"/>
                </a:lnTo>
                <a:lnTo>
                  <a:pt x="8915" y="69276"/>
                </a:lnTo>
                <a:lnTo>
                  <a:pt x="0" y="113410"/>
                </a:lnTo>
                <a:lnTo>
                  <a:pt x="0" y="566927"/>
                </a:lnTo>
                <a:lnTo>
                  <a:pt x="8915" y="611062"/>
                </a:lnTo>
                <a:lnTo>
                  <a:pt x="33226" y="647112"/>
                </a:lnTo>
                <a:lnTo>
                  <a:pt x="69276" y="671423"/>
                </a:lnTo>
                <a:lnTo>
                  <a:pt x="113410" y="680338"/>
                </a:lnTo>
                <a:lnTo>
                  <a:pt x="3509009" y="680338"/>
                </a:lnTo>
                <a:lnTo>
                  <a:pt x="3553144" y="671423"/>
                </a:lnTo>
                <a:lnTo>
                  <a:pt x="3589194" y="647112"/>
                </a:lnTo>
                <a:lnTo>
                  <a:pt x="3613505" y="611062"/>
                </a:lnTo>
                <a:lnTo>
                  <a:pt x="3622421" y="566927"/>
                </a:lnTo>
                <a:lnTo>
                  <a:pt x="3622421" y="113410"/>
                </a:lnTo>
                <a:lnTo>
                  <a:pt x="3613505" y="69276"/>
                </a:lnTo>
                <a:lnTo>
                  <a:pt x="3589194" y="33226"/>
                </a:lnTo>
                <a:lnTo>
                  <a:pt x="3553144" y="8915"/>
                </a:lnTo>
                <a:lnTo>
                  <a:pt x="3509009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70119" y="3782440"/>
            <a:ext cx="3622675" cy="680720"/>
          </a:xfrm>
          <a:custGeom>
            <a:avLst/>
            <a:gdLst/>
            <a:ahLst/>
            <a:cxnLst/>
            <a:rect l="l" t="t" r="r" b="b"/>
            <a:pathLst>
              <a:path w="3622675" h="680720">
                <a:moveTo>
                  <a:pt x="0" y="113410"/>
                </a:moveTo>
                <a:lnTo>
                  <a:pt x="8915" y="69276"/>
                </a:lnTo>
                <a:lnTo>
                  <a:pt x="33226" y="33226"/>
                </a:lnTo>
                <a:lnTo>
                  <a:pt x="69276" y="8915"/>
                </a:lnTo>
                <a:lnTo>
                  <a:pt x="113410" y="0"/>
                </a:lnTo>
                <a:lnTo>
                  <a:pt x="3509009" y="0"/>
                </a:lnTo>
                <a:lnTo>
                  <a:pt x="3553144" y="8915"/>
                </a:lnTo>
                <a:lnTo>
                  <a:pt x="3589194" y="33226"/>
                </a:lnTo>
                <a:lnTo>
                  <a:pt x="3613505" y="69276"/>
                </a:lnTo>
                <a:lnTo>
                  <a:pt x="3622421" y="113410"/>
                </a:lnTo>
                <a:lnTo>
                  <a:pt x="3622421" y="566927"/>
                </a:lnTo>
                <a:lnTo>
                  <a:pt x="3613505" y="611062"/>
                </a:lnTo>
                <a:lnTo>
                  <a:pt x="3589194" y="647112"/>
                </a:lnTo>
                <a:lnTo>
                  <a:pt x="3553144" y="671423"/>
                </a:lnTo>
                <a:lnTo>
                  <a:pt x="3509009" y="680338"/>
                </a:lnTo>
                <a:lnTo>
                  <a:pt x="113410" y="680338"/>
                </a:lnTo>
                <a:lnTo>
                  <a:pt x="69276" y="671423"/>
                </a:lnTo>
                <a:lnTo>
                  <a:pt x="33226" y="647112"/>
                </a:lnTo>
                <a:lnTo>
                  <a:pt x="8915" y="611062"/>
                </a:lnTo>
                <a:lnTo>
                  <a:pt x="0" y="566927"/>
                </a:lnTo>
                <a:lnTo>
                  <a:pt x="0" y="113410"/>
                </a:lnTo>
                <a:close/>
              </a:path>
            </a:pathLst>
          </a:custGeom>
          <a:ln w="25399">
            <a:solidFill>
              <a:srgbClr val="8DE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70119" y="4547870"/>
            <a:ext cx="3622675" cy="680720"/>
          </a:xfrm>
          <a:custGeom>
            <a:avLst/>
            <a:gdLst/>
            <a:ahLst/>
            <a:cxnLst/>
            <a:rect l="l" t="t" r="r" b="b"/>
            <a:pathLst>
              <a:path w="3622675" h="680720">
                <a:moveTo>
                  <a:pt x="3509009" y="0"/>
                </a:moveTo>
                <a:lnTo>
                  <a:pt x="113410" y="0"/>
                </a:lnTo>
                <a:lnTo>
                  <a:pt x="69276" y="8895"/>
                </a:lnTo>
                <a:lnTo>
                  <a:pt x="33226" y="33162"/>
                </a:lnTo>
                <a:lnTo>
                  <a:pt x="8915" y="69169"/>
                </a:lnTo>
                <a:lnTo>
                  <a:pt x="0" y="113283"/>
                </a:lnTo>
                <a:lnTo>
                  <a:pt x="0" y="566800"/>
                </a:lnTo>
                <a:lnTo>
                  <a:pt x="8915" y="610935"/>
                </a:lnTo>
                <a:lnTo>
                  <a:pt x="33226" y="646985"/>
                </a:lnTo>
                <a:lnTo>
                  <a:pt x="69276" y="671296"/>
                </a:lnTo>
                <a:lnTo>
                  <a:pt x="113410" y="680211"/>
                </a:lnTo>
                <a:lnTo>
                  <a:pt x="3509009" y="680211"/>
                </a:lnTo>
                <a:lnTo>
                  <a:pt x="3553144" y="671296"/>
                </a:lnTo>
                <a:lnTo>
                  <a:pt x="3589194" y="646985"/>
                </a:lnTo>
                <a:lnTo>
                  <a:pt x="3613505" y="610935"/>
                </a:lnTo>
                <a:lnTo>
                  <a:pt x="3622421" y="566800"/>
                </a:lnTo>
                <a:lnTo>
                  <a:pt x="3622421" y="113283"/>
                </a:lnTo>
                <a:lnTo>
                  <a:pt x="3613505" y="69169"/>
                </a:lnTo>
                <a:lnTo>
                  <a:pt x="3589194" y="33162"/>
                </a:lnTo>
                <a:lnTo>
                  <a:pt x="3553144" y="8895"/>
                </a:lnTo>
                <a:lnTo>
                  <a:pt x="3509009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70119" y="4547870"/>
            <a:ext cx="3622675" cy="680720"/>
          </a:xfrm>
          <a:custGeom>
            <a:avLst/>
            <a:gdLst/>
            <a:ahLst/>
            <a:cxnLst/>
            <a:rect l="l" t="t" r="r" b="b"/>
            <a:pathLst>
              <a:path w="3622675" h="680720">
                <a:moveTo>
                  <a:pt x="0" y="113283"/>
                </a:moveTo>
                <a:lnTo>
                  <a:pt x="8915" y="69169"/>
                </a:lnTo>
                <a:lnTo>
                  <a:pt x="33226" y="33162"/>
                </a:lnTo>
                <a:lnTo>
                  <a:pt x="69276" y="8895"/>
                </a:lnTo>
                <a:lnTo>
                  <a:pt x="113410" y="0"/>
                </a:lnTo>
                <a:lnTo>
                  <a:pt x="3509009" y="0"/>
                </a:lnTo>
                <a:lnTo>
                  <a:pt x="3553144" y="8895"/>
                </a:lnTo>
                <a:lnTo>
                  <a:pt x="3589194" y="33162"/>
                </a:lnTo>
                <a:lnTo>
                  <a:pt x="3613505" y="69169"/>
                </a:lnTo>
                <a:lnTo>
                  <a:pt x="3622421" y="113283"/>
                </a:lnTo>
                <a:lnTo>
                  <a:pt x="3622421" y="566800"/>
                </a:lnTo>
                <a:lnTo>
                  <a:pt x="3613505" y="610935"/>
                </a:lnTo>
                <a:lnTo>
                  <a:pt x="3589194" y="646985"/>
                </a:lnTo>
                <a:lnTo>
                  <a:pt x="3553144" y="671296"/>
                </a:lnTo>
                <a:lnTo>
                  <a:pt x="3509009" y="680211"/>
                </a:lnTo>
                <a:lnTo>
                  <a:pt x="113410" y="680211"/>
                </a:lnTo>
                <a:lnTo>
                  <a:pt x="69276" y="671296"/>
                </a:lnTo>
                <a:lnTo>
                  <a:pt x="33226" y="646985"/>
                </a:lnTo>
                <a:lnTo>
                  <a:pt x="8915" y="610935"/>
                </a:lnTo>
                <a:lnTo>
                  <a:pt x="0" y="566800"/>
                </a:lnTo>
                <a:lnTo>
                  <a:pt x="0" y="113283"/>
                </a:lnTo>
                <a:close/>
              </a:path>
            </a:pathLst>
          </a:custGeom>
          <a:ln w="25400">
            <a:solidFill>
              <a:srgbClr val="EDEE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70119" y="5313171"/>
            <a:ext cx="3622675" cy="680720"/>
          </a:xfrm>
          <a:custGeom>
            <a:avLst/>
            <a:gdLst/>
            <a:ahLst/>
            <a:cxnLst/>
            <a:rect l="l" t="t" r="r" b="b"/>
            <a:pathLst>
              <a:path w="3622675" h="680720">
                <a:moveTo>
                  <a:pt x="3509009" y="0"/>
                </a:moveTo>
                <a:lnTo>
                  <a:pt x="113410" y="0"/>
                </a:lnTo>
                <a:lnTo>
                  <a:pt x="69276" y="8895"/>
                </a:lnTo>
                <a:lnTo>
                  <a:pt x="33226" y="33162"/>
                </a:lnTo>
                <a:lnTo>
                  <a:pt x="8915" y="69169"/>
                </a:lnTo>
                <a:lnTo>
                  <a:pt x="0" y="113283"/>
                </a:lnTo>
                <a:lnTo>
                  <a:pt x="0" y="566851"/>
                </a:lnTo>
                <a:lnTo>
                  <a:pt x="8915" y="610987"/>
                </a:lnTo>
                <a:lnTo>
                  <a:pt x="33226" y="647028"/>
                </a:lnTo>
                <a:lnTo>
                  <a:pt x="69276" y="671327"/>
                </a:lnTo>
                <a:lnTo>
                  <a:pt x="113410" y="680237"/>
                </a:lnTo>
                <a:lnTo>
                  <a:pt x="3509009" y="680237"/>
                </a:lnTo>
                <a:lnTo>
                  <a:pt x="3553144" y="671327"/>
                </a:lnTo>
                <a:lnTo>
                  <a:pt x="3589194" y="647028"/>
                </a:lnTo>
                <a:lnTo>
                  <a:pt x="3613505" y="610987"/>
                </a:lnTo>
                <a:lnTo>
                  <a:pt x="3622421" y="566851"/>
                </a:lnTo>
                <a:lnTo>
                  <a:pt x="3622421" y="113283"/>
                </a:lnTo>
                <a:lnTo>
                  <a:pt x="3613505" y="69169"/>
                </a:lnTo>
                <a:lnTo>
                  <a:pt x="3589194" y="33162"/>
                </a:lnTo>
                <a:lnTo>
                  <a:pt x="3553144" y="8895"/>
                </a:lnTo>
                <a:lnTo>
                  <a:pt x="3509009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70119" y="5313171"/>
            <a:ext cx="3622675" cy="680720"/>
          </a:xfrm>
          <a:custGeom>
            <a:avLst/>
            <a:gdLst/>
            <a:ahLst/>
            <a:cxnLst/>
            <a:rect l="l" t="t" r="r" b="b"/>
            <a:pathLst>
              <a:path w="3622675" h="680720">
                <a:moveTo>
                  <a:pt x="0" y="113283"/>
                </a:moveTo>
                <a:lnTo>
                  <a:pt x="8915" y="69169"/>
                </a:lnTo>
                <a:lnTo>
                  <a:pt x="33226" y="33162"/>
                </a:lnTo>
                <a:lnTo>
                  <a:pt x="69276" y="8895"/>
                </a:lnTo>
                <a:lnTo>
                  <a:pt x="113410" y="0"/>
                </a:lnTo>
                <a:lnTo>
                  <a:pt x="3509009" y="0"/>
                </a:lnTo>
                <a:lnTo>
                  <a:pt x="3553144" y="8895"/>
                </a:lnTo>
                <a:lnTo>
                  <a:pt x="3589194" y="33162"/>
                </a:lnTo>
                <a:lnTo>
                  <a:pt x="3613505" y="69169"/>
                </a:lnTo>
                <a:lnTo>
                  <a:pt x="3622421" y="113283"/>
                </a:lnTo>
                <a:lnTo>
                  <a:pt x="3622421" y="566851"/>
                </a:lnTo>
                <a:lnTo>
                  <a:pt x="3613505" y="610987"/>
                </a:lnTo>
                <a:lnTo>
                  <a:pt x="3589194" y="647028"/>
                </a:lnTo>
                <a:lnTo>
                  <a:pt x="3553144" y="671327"/>
                </a:lnTo>
                <a:lnTo>
                  <a:pt x="3509009" y="680237"/>
                </a:lnTo>
                <a:lnTo>
                  <a:pt x="113410" y="680237"/>
                </a:lnTo>
                <a:lnTo>
                  <a:pt x="69276" y="671327"/>
                </a:lnTo>
                <a:lnTo>
                  <a:pt x="33226" y="647028"/>
                </a:lnTo>
                <a:lnTo>
                  <a:pt x="8915" y="610987"/>
                </a:lnTo>
                <a:lnTo>
                  <a:pt x="0" y="566851"/>
                </a:lnTo>
                <a:lnTo>
                  <a:pt x="0" y="113283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Öğrencilerin </a:t>
            </a:r>
            <a:r>
              <a:rPr spc="-5" dirty="0"/>
              <a:t>ikamet</a:t>
            </a:r>
            <a:r>
              <a:rPr spc="-60" dirty="0"/>
              <a:t> </a:t>
            </a:r>
            <a:r>
              <a:rPr spc="-10" dirty="0"/>
              <a:t>adresi</a:t>
            </a:r>
          </a:p>
          <a:p>
            <a:pPr marL="232410" marR="222885" algn="ctr">
              <a:lnSpc>
                <a:spcPct val="209200"/>
              </a:lnSpc>
              <a:spcBef>
                <a:spcPts val="5"/>
              </a:spcBef>
            </a:pPr>
            <a:r>
              <a:rPr spc="-10" dirty="0"/>
              <a:t>Ortaokulda</a:t>
            </a:r>
            <a:r>
              <a:rPr spc="-80" dirty="0"/>
              <a:t> </a:t>
            </a:r>
            <a:r>
              <a:rPr spc="-5" dirty="0"/>
              <a:t>bulunuşluk  </a:t>
            </a:r>
            <a:r>
              <a:rPr spc="-45" dirty="0"/>
              <a:t>Tercih</a:t>
            </a:r>
            <a:r>
              <a:rPr spc="-30" dirty="0"/>
              <a:t> </a:t>
            </a:r>
            <a:r>
              <a:rPr dirty="0"/>
              <a:t>önceliği</a:t>
            </a:r>
          </a:p>
          <a:p>
            <a:pPr marL="467995" marR="456565" indent="-635" algn="ctr">
              <a:lnSpc>
                <a:spcPct val="209300"/>
              </a:lnSpc>
            </a:pPr>
            <a:r>
              <a:rPr spc="-10" dirty="0"/>
              <a:t>Okul </a:t>
            </a:r>
            <a:r>
              <a:rPr dirty="0"/>
              <a:t>başarı </a:t>
            </a:r>
            <a:r>
              <a:rPr spc="-5" dirty="0"/>
              <a:t>puanı  </a:t>
            </a:r>
            <a:r>
              <a:rPr spc="-10" dirty="0"/>
              <a:t>Devam</a:t>
            </a:r>
            <a:r>
              <a:rPr spc="-110" dirty="0"/>
              <a:t> </a:t>
            </a:r>
            <a:r>
              <a:rPr spc="-5" dirty="0"/>
              <a:t>devamsızlık  </a:t>
            </a:r>
            <a:r>
              <a:rPr spc="-60" dirty="0"/>
              <a:t>Yaş</a:t>
            </a:r>
          </a:p>
        </p:txBody>
      </p:sp>
      <p:pic>
        <p:nvPicPr>
          <p:cNvPr id="23" name="Picture 2" descr="C:\Users\İLYASÇOLAK\Desktop\BAŞLI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304800"/>
            <a:ext cx="639028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YEREL </a:t>
            </a:r>
            <a:r>
              <a:rPr sz="2800" spc="-10" dirty="0"/>
              <a:t>YERLEŞTİRME</a:t>
            </a:r>
            <a:r>
              <a:rPr sz="2800" spc="-35" dirty="0"/>
              <a:t> </a:t>
            </a:r>
            <a:r>
              <a:rPr sz="2800" spc="-15" dirty="0"/>
              <a:t>ESASLARI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8574" y="2567396"/>
            <a:ext cx="8074659" cy="942566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765"/>
              </a:spcBef>
              <a:tabLst>
                <a:tab pos="447675" algn="l"/>
              </a:tabLst>
            </a:pPr>
            <a:r>
              <a:rPr spc="-5" dirty="0" err="1" smtClean="0">
                <a:latin typeface="Calibri"/>
                <a:cs typeface="Calibri"/>
              </a:rPr>
              <a:t>Öğrencilerin</a:t>
            </a:r>
            <a:r>
              <a:rPr spc="-5" dirty="0">
                <a:latin typeface="Calibri"/>
                <a:cs typeface="Calibri"/>
              </a:rPr>
              <a:t>, </a:t>
            </a:r>
            <a:r>
              <a:rPr spc="-15" dirty="0">
                <a:latin typeface="Calibri"/>
                <a:cs typeface="Calibri"/>
              </a:rPr>
              <a:t>ikamet </a:t>
            </a:r>
            <a:r>
              <a:rPr spc="-10" dirty="0">
                <a:latin typeface="Calibri"/>
                <a:cs typeface="Calibri"/>
              </a:rPr>
              <a:t>adresine </a:t>
            </a:r>
            <a:r>
              <a:rPr spc="-20" dirty="0">
                <a:latin typeface="Calibri"/>
                <a:cs typeface="Calibri"/>
              </a:rPr>
              <a:t>göre </a:t>
            </a:r>
            <a:r>
              <a:rPr spc="-5" dirty="0">
                <a:latin typeface="Calibri"/>
                <a:cs typeface="Calibri"/>
              </a:rPr>
              <a:t>bulunduğu </a:t>
            </a:r>
            <a:r>
              <a:rPr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00AF50"/>
                </a:solidFill>
                <a:latin typeface="Calibri"/>
                <a:cs typeface="Calibri"/>
              </a:rPr>
              <a:t>“Kayıt </a:t>
            </a:r>
            <a:r>
              <a:rPr b="1" spc="-5" dirty="0">
                <a:solidFill>
                  <a:srgbClr val="00AF50"/>
                </a:solidFill>
                <a:latin typeface="Calibri"/>
                <a:cs typeface="Calibri"/>
              </a:rPr>
              <a:t>Alanı”</a:t>
            </a:r>
            <a:r>
              <a:rPr spc="-5" dirty="0">
                <a:latin typeface="Calibri"/>
                <a:cs typeface="Calibri"/>
              </a:rPr>
              <a:t>ndan </a:t>
            </a:r>
            <a:r>
              <a:rPr spc="-15" dirty="0">
                <a:latin typeface="Calibri"/>
                <a:cs typeface="Calibri"/>
              </a:rPr>
              <a:t>okul tercih </a:t>
            </a:r>
            <a:r>
              <a:rPr spc="-5" dirty="0">
                <a:latin typeface="Calibri"/>
                <a:cs typeface="Calibri"/>
              </a:rPr>
              <a:t>etmeleri  durumunda, </a:t>
            </a:r>
            <a:r>
              <a:rPr spc="-15" dirty="0">
                <a:latin typeface="Calibri"/>
                <a:cs typeface="Calibri"/>
              </a:rPr>
              <a:t>aynı </a:t>
            </a:r>
            <a:r>
              <a:rPr spc="-10" dirty="0">
                <a:latin typeface="Calibri"/>
                <a:cs typeface="Calibri"/>
              </a:rPr>
              <a:t>okulu </a:t>
            </a:r>
            <a:r>
              <a:rPr spc="-15" dirty="0">
                <a:latin typeface="Calibri"/>
                <a:cs typeface="Calibri"/>
              </a:rPr>
              <a:t>tercih </a:t>
            </a:r>
            <a:r>
              <a:rPr dirty="0">
                <a:latin typeface="Calibri"/>
                <a:cs typeface="Calibri"/>
              </a:rPr>
              <a:t>eden </a:t>
            </a:r>
            <a:r>
              <a:rPr b="1" spc="-10" dirty="0">
                <a:solidFill>
                  <a:srgbClr val="006FC0"/>
                </a:solidFill>
                <a:latin typeface="Calibri"/>
                <a:cs typeface="Calibri"/>
              </a:rPr>
              <a:t>“Komşu  </a:t>
            </a:r>
            <a:r>
              <a:rPr b="1" spc="-25" dirty="0">
                <a:solidFill>
                  <a:srgbClr val="006FC0"/>
                </a:solidFill>
                <a:latin typeface="Calibri"/>
                <a:cs typeface="Calibri"/>
              </a:rPr>
              <a:t>Kayıt 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Alanı”</a:t>
            </a:r>
            <a:r>
              <a:rPr spc="-5" dirty="0">
                <a:latin typeface="Calibri"/>
                <a:cs typeface="Calibri"/>
              </a:rPr>
              <a:t>ndaki </a:t>
            </a:r>
            <a:r>
              <a:rPr spc="-10" dirty="0">
                <a:latin typeface="Calibri"/>
                <a:cs typeface="Calibri"/>
              </a:rPr>
              <a:t>öğrencilerden; </a:t>
            </a:r>
            <a:r>
              <a:rPr spc="-15" dirty="0">
                <a:latin typeface="Calibri"/>
                <a:cs typeface="Calibri"/>
              </a:rPr>
              <a:t>“Komşu </a:t>
            </a:r>
            <a:r>
              <a:rPr spc="-20" dirty="0">
                <a:latin typeface="Calibri"/>
                <a:cs typeface="Calibri"/>
              </a:rPr>
              <a:t>Kayıt  </a:t>
            </a:r>
            <a:r>
              <a:rPr spc="-10" dirty="0">
                <a:latin typeface="Calibri"/>
                <a:cs typeface="Calibri"/>
              </a:rPr>
              <a:t>Alanı”ndaki </a:t>
            </a:r>
            <a:r>
              <a:rPr spc="-5" dirty="0">
                <a:latin typeface="Calibri"/>
                <a:cs typeface="Calibri"/>
              </a:rPr>
              <a:t>öğrenciler </a:t>
            </a:r>
            <a:r>
              <a:rPr dirty="0">
                <a:latin typeface="Calibri"/>
                <a:cs typeface="Calibri"/>
              </a:rPr>
              <a:t>de </a:t>
            </a:r>
            <a:r>
              <a:rPr b="1" spc="0" dirty="0">
                <a:solidFill>
                  <a:srgbClr val="FF0000"/>
                </a:solidFill>
                <a:latin typeface="Calibri"/>
                <a:cs typeface="Calibri"/>
              </a:rPr>
              <a:t>“Diğer”</a:t>
            </a:r>
            <a:r>
              <a:rPr b="1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25" dirty="0" err="1" smtClean="0">
                <a:latin typeface="Calibri"/>
                <a:cs typeface="Calibri"/>
              </a:rPr>
              <a:t>Kayıt</a:t>
            </a:r>
            <a:r>
              <a:rPr lang="tr-TR" spc="-25" dirty="0" smtClean="0">
                <a:latin typeface="Calibri"/>
                <a:cs typeface="Calibri"/>
              </a:rPr>
              <a:t>  Alanı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539" y="4746625"/>
            <a:ext cx="377571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sz="3200" spc="-5" dirty="0">
                <a:latin typeface="Calibri"/>
                <a:cs typeface="Calibri"/>
              </a:rPr>
              <a:t>Alanlarındaki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öğrencile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7046" y="4746625"/>
            <a:ext cx="3815079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sz="3200" spc="-15" dirty="0">
                <a:latin typeface="Calibri"/>
                <a:cs typeface="Calibri"/>
              </a:rPr>
              <a:t>rden </a:t>
            </a:r>
            <a:r>
              <a:rPr sz="3200" spc="-20" dirty="0">
                <a:latin typeface="Calibri"/>
                <a:cs typeface="Calibri"/>
              </a:rPr>
              <a:t>avantajlı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olacaktır.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0287" y="4625340"/>
            <a:ext cx="7799831" cy="2039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7582" y="4653114"/>
            <a:ext cx="7704835" cy="1944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22820" y="4648390"/>
          <a:ext cx="7704455" cy="1943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8735"/>
                <a:gridCol w="3855720"/>
              </a:tblGrid>
              <a:tr h="485775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9525">
                      <a:solidFill>
                        <a:srgbClr val="97B853"/>
                      </a:solidFill>
                      <a:prstDash val="solid"/>
                    </a:lnL>
                    <a:lnT w="9525">
                      <a:solidFill>
                        <a:srgbClr val="97B853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DÜZEY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</a:tr>
              <a:tr h="48577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 dirty="0">
                        <a:latin typeface="Times New Roman"/>
                        <a:cs typeface="Times New Roman"/>
                      </a:endParaRPr>
                    </a:p>
                    <a:p>
                      <a:pPr marL="12769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35" dirty="0">
                          <a:latin typeface="Calibri"/>
                          <a:cs typeface="Calibri"/>
                        </a:rPr>
                        <a:t>KAYIT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ALANI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Alanı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003617"/>
                    </a:solidFill>
                  </a:tcPr>
                </a:tc>
              </a:tr>
              <a:tr h="4857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Komşu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Kayıt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Alanı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</a:tr>
              <a:tr h="4857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Diğer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Kayıt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Alanı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C:\Users\İLYASÇOLAK\Desktop\BAŞL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8" y="0"/>
            <a:ext cx="1219200" cy="1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:\resimlerim\PNG  ARŞİVİ\1-karışık png\png-çizgiler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5344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972040" y="1613293"/>
            <a:ext cx="56573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77520">
              <a:lnSpc>
                <a:spcPct val="100000"/>
              </a:lnSpc>
              <a:spcBef>
                <a:spcPts val="870"/>
              </a:spcBef>
            </a:pPr>
            <a:r>
              <a:rPr lang="tr-TR" sz="2400" dirty="0">
                <a:solidFill>
                  <a:srgbClr val="FFC000"/>
                </a:solidFill>
                <a:cs typeface="Calibri"/>
              </a:rPr>
              <a:t>1. KRİTER : </a:t>
            </a:r>
            <a:r>
              <a:rPr lang="tr-TR" sz="2000" b="1" spc="-5" dirty="0">
                <a:solidFill>
                  <a:srgbClr val="FF0000"/>
                </a:solidFill>
                <a:cs typeface="Calibri"/>
              </a:rPr>
              <a:t>ÖĞRENCİLERİN </a:t>
            </a:r>
            <a:r>
              <a:rPr lang="tr-TR" sz="2000" b="1" dirty="0">
                <a:solidFill>
                  <a:srgbClr val="FF0000"/>
                </a:solidFill>
                <a:cs typeface="Calibri"/>
              </a:rPr>
              <a:t>İKAMET</a:t>
            </a:r>
            <a:r>
              <a:rPr lang="tr-TR" sz="2000" b="1" spc="-50" dirty="0">
                <a:solidFill>
                  <a:srgbClr val="FF0000"/>
                </a:solidFill>
                <a:cs typeface="Calibri"/>
              </a:rPr>
              <a:t> </a:t>
            </a:r>
            <a:r>
              <a:rPr lang="tr-TR" sz="2000" b="1" spc="-5" dirty="0">
                <a:solidFill>
                  <a:srgbClr val="FF0000"/>
                </a:solidFill>
                <a:cs typeface="Calibri"/>
              </a:rPr>
              <a:t>ADRESİ</a:t>
            </a:r>
            <a:endParaRPr lang="tr-TR" sz="2000" dirty="0">
              <a:cs typeface="Calibri"/>
            </a:endParaRPr>
          </a:p>
        </p:txBody>
      </p:sp>
      <p:pic>
        <p:nvPicPr>
          <p:cNvPr id="6148" name="Picture 4" descr="C:\Users\ilyas\Desktop\kisspng-triangle-tag-paper-label-triangle-tag-5a8f1231f4125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51" y="1077534"/>
            <a:ext cx="762779" cy="15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1300</Words>
  <Application>Microsoft Office PowerPoint</Application>
  <PresentationFormat>Ekran Gösterisi (4:3)</PresentationFormat>
  <Paragraphs>302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Office Theme</vt:lpstr>
      <vt:lpstr>PowerPoint Sunusu</vt:lpstr>
      <vt:lpstr>PowerPoint Sunusu</vt:lpstr>
      <vt:lpstr>Merkezi Sınav Puanı</vt:lpstr>
      <vt:lpstr>Merkezî Yerleştirme</vt:lpstr>
      <vt:lpstr>MERKEZÎ YERLEŞTİRME ESASLARI</vt:lpstr>
      <vt:lpstr>Yerel Yerleştirme</vt:lpstr>
      <vt:lpstr>Yerel Yerleştirme</vt:lpstr>
      <vt:lpstr>Yerel Yerleştirme</vt:lpstr>
      <vt:lpstr>YEREL YERLEŞTİRME ESASLARI</vt:lpstr>
      <vt:lpstr>YEREL YERLEŞTİRME ESASLARI</vt:lpstr>
      <vt:lpstr>YEREL YERLEŞTİRME ESASLARI</vt:lpstr>
      <vt:lpstr>YEREL YERLEŞTİRME ESASLARI</vt:lpstr>
      <vt:lpstr>YEREL YERLEŞTİRME ESASLARI</vt:lpstr>
      <vt:lpstr>YEREL YERLEŞTİRME ESASLARI</vt:lpstr>
      <vt:lpstr>PowerPoint Sunusu</vt:lpstr>
      <vt:lpstr>PowerPoint Sunusu</vt:lpstr>
      <vt:lpstr>PowerPoint Sunusu</vt:lpstr>
      <vt:lpstr>PowerPoint Sunusu</vt:lpstr>
      <vt:lpstr>PowerPoint Sunusu</vt:lpstr>
      <vt:lpstr>Tercih işlemleri</vt:lpstr>
      <vt:lpstr>Tercih işlemleri</vt:lpstr>
      <vt:lpstr>Tercih işlemleri</vt:lpstr>
      <vt:lpstr>Yerleştirmeye esas nakiller</vt:lpstr>
      <vt:lpstr>Yerleştirmeye esas nakiller</vt:lpstr>
      <vt:lpstr>Özel Eğitim Öğrencileri</vt:lpstr>
      <vt:lpstr>Elektronik Ortamda Tercih İşlemlerini Yapamayanlar İçin</vt:lpstr>
      <vt:lpstr>Tercih işlemleri</vt:lpstr>
      <vt:lpstr>Yetenek Sınavı ve Özel Ortaöğretim</vt:lpstr>
      <vt:lpstr>Açık Öğretim Ortaokulu ve Yurtdışından Başvuran Öğrenciler</vt:lpstr>
      <vt:lpstr>Açık Öğretim Ortaokulu ve Yurtdışından Başvuran Öğrenciler</vt:lpstr>
      <vt:lpstr>Tercih işlemleri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</dc:creator>
  <cp:lastModifiedBy>ilyas</cp:lastModifiedBy>
  <cp:revision>35</cp:revision>
  <dcterms:created xsi:type="dcterms:W3CDTF">2019-03-02T13:05:53Z</dcterms:created>
  <dcterms:modified xsi:type="dcterms:W3CDTF">2019-03-02T16:49:30Z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2018-06-29T00:00:00Z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2019-03-02T00:00:00Z</vt:filetime>
  </property>
</Properties>
</file>