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92" r:id="rId9"/>
    <p:sldId id="264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291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65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86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48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13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44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77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854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5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4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663F-7648-4C30-B223-C087DA5CD7EA}" type="datetimeFigureOut">
              <a:rPr lang="tr-TR" smtClean="0"/>
              <a:t>18.11.2015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8651-4420-4351-9E65-D71A37CCAD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10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PROMEGA\Desktop\heh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264698" y="3068960"/>
            <a:ext cx="66241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MOTİVASYON</a:t>
            </a:r>
            <a:endParaRPr lang="tr-T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259632" y="229362"/>
            <a:ext cx="61926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6-Kendinizi  </a:t>
            </a:r>
            <a:r>
              <a:rPr lang="tr-TR" altLang="tr-TR" sz="4400" b="1" dirty="0" smtClean="0">
                <a:solidFill>
                  <a:srgbClr val="FF0000"/>
                </a:solidFill>
              </a:rPr>
              <a:t>Ödüllendirin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14400" y="1340768"/>
            <a:ext cx="7715200" cy="3343869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Kendiniz  için ödüller  belirleyin. Hedeflerinize  ulaştığınızda  yada küçükte olsa bir  adım attığınızda kendinizi  ödüllendirin ve bunu kutlayın.</a:t>
            </a:r>
          </a:p>
        </p:txBody>
      </p:sp>
    </p:spTree>
    <p:extLst>
      <p:ext uri="{BB962C8B-B14F-4D97-AF65-F5344CB8AC3E}">
        <p14:creationId xmlns:p14="http://schemas.microsoft.com/office/powerpoint/2010/main" val="7049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19672" y="283912"/>
            <a:ext cx="61926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7- Kendinize  Güvenin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14400" y="1340768"/>
            <a:ext cx="7715200" cy="3343869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Kendinizi küçümsemeyin…</a:t>
            </a:r>
          </a:p>
          <a:p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48880"/>
            <a:ext cx="5400817" cy="42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35188" y="404664"/>
            <a:ext cx="4248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8-Eğitilebilir Olun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1824" y="1207478"/>
            <a:ext cx="7715200" cy="1368152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Eğitilmeyi istemek  cesaret gerektirir.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Danışmanlık istenmelidir.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48880"/>
            <a:ext cx="572311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14400" y="2420889"/>
            <a:ext cx="771520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YARDIMA İHTİYACINIZ  VARSA İSTEYİN,  YOKSA KANITLAYIN!</a:t>
            </a:r>
          </a:p>
          <a:p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35188" y="404664"/>
            <a:ext cx="54491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9- Ara  Vermesini Bilin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1824" y="1207478"/>
            <a:ext cx="7715200" cy="1368152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Sıkıntı duyduğunuz   durumlarda  ara vermesini bilin. Bu sizi  olaylara  farklı bir perspektiften  bakmanızı  sağlayacaktır.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77282"/>
            <a:ext cx="5277377" cy="41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35188" y="404664"/>
            <a:ext cx="42970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10-Temasta  Kalın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1824" y="1207478"/>
            <a:ext cx="7715200" cy="2005498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Temasta  kalmak başarının temelidir.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Bağlantı kurmanız gereken kişilerin listesini  hazırlayın ve güncelleyin.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8497"/>
            <a:ext cx="4957906" cy="390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619672" y="405916"/>
            <a:ext cx="61692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11- İsteğinizi Dile  Getirin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1824" y="1207478"/>
            <a:ext cx="7715200" cy="2005498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İmaları  bırakın insanlar  düşüncelerinizi  okuyamazlar.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68383"/>
            <a:ext cx="6156176" cy="48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39752" y="405916"/>
            <a:ext cx="40324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12- Düzenli Olun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1824" y="1207478"/>
            <a:ext cx="7715200" cy="2005498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Fiziksel dağınıklık,  zihinsel  dağınıklığa   neden olur. Düzenli  bir  hayatınız olsun  böylece  kendinizi  her gün daha  zinde hissedeceksiniz.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348880"/>
            <a:ext cx="5540323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354251" y="352581"/>
            <a:ext cx="64823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13- Arkadaşlarınızı  Secin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7427" y="1122022"/>
            <a:ext cx="8442176" cy="2005498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Arkadaşlarınızın  negatif  davranışları mı  </a:t>
            </a:r>
            <a:r>
              <a:rPr lang="tr-TR" alt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var? Bu  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sizi etkiliyor mu?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Birlikte zaman  geçirdiğimiz insanlar  çoğu zaman  bizim tutumumuzu etkileyebilir.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9950" y="2144460"/>
            <a:ext cx="6196086" cy="48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87624" y="328644"/>
            <a:ext cx="7394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14-Kendinize Bir  Model  Bulun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07427" y="1122022"/>
            <a:ext cx="8442176" cy="2005498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Kendisinden </a:t>
            </a:r>
            <a:r>
              <a:rPr lang="tr-TR" alt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birşeyler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öğrenebileceğiniz  model  seçin. Bu kişi sizin saygı  duyduğunuz  ve  kendisi  gibi olmak istediğiniz     birisi olmalıdır.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2953463"/>
            <a:ext cx="4971655" cy="39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MD\Desktop\gggaa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8" y="0"/>
            <a:ext cx="9148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Temiz bir kağıda iki  paragraf  olacak  şekilde   arzu  ettiğiniz   geleceğin  hikayesini   yazın. Gelecekte  yapmakta olduğunuz  şeyi, yaşadığınız yeri,  ve  sahip olduklarınızı  </a:t>
            </a:r>
            <a:r>
              <a:rPr lang="tr-TR" alt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yazın.Bu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sizi  hem şimdi  hem de  gelecekte  motive edecektir.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07025" y="476672"/>
            <a:ext cx="6129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alt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 HİKAYENİZİ YAZIN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7504" y="328643"/>
            <a:ext cx="9036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15-  İyimser olmak için  çaba  harcayın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MD\Desktop\iyim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185" y="2924940"/>
            <a:ext cx="5688632" cy="37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07504" y="1122022"/>
            <a:ext cx="9042099" cy="2739026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İnsanların </a:t>
            </a:r>
            <a:r>
              <a:rPr lang="tr-TR" altLang="tr-TR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nekadar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başarılı oldukları iyimser yada  kötümser olmalarına  göre  değişir</a:t>
            </a:r>
            <a:r>
              <a:rPr lang="tr-TR" alt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Pozitif    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davranışlara  sahip olmak,  üzerinde   uğraşmanız   gereken  bir  şeydir. Önemli  olan  ne olduğunuz  yada  ne  olmadığınız  değil,  ne olabileceğinizdir.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1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MD\Desktop\iyim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8"/>
            <a:ext cx="6228184" cy="63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32101" y="1745979"/>
            <a:ext cx="9042099" cy="16589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Yapabileceğinize  inanırsanız da  haklısınız, inanmazsanız da  haklısınız. </a:t>
            </a:r>
            <a:b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SEÇİM  SİZİN…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6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2267744" y="161803"/>
            <a:ext cx="3647811" cy="6029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Yapamam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Tavrı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145188" y="764704"/>
            <a:ext cx="4891724" cy="192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Bence  bu fikir  çok </a:t>
            </a:r>
            <a:r>
              <a:rPr lang="tr-TR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saçma</a:t>
            </a:r>
          </a:p>
          <a:p>
            <a:pPr marL="0" indent="0">
              <a:buNone/>
            </a:pPr>
            <a:r>
              <a:rPr lang="tr-TR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Bunu  </a:t>
            </a:r>
            <a:r>
              <a:rPr lang="tr-TR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yapamam</a:t>
            </a:r>
          </a:p>
          <a:p>
            <a:pPr marL="0" indent="0">
              <a:buNone/>
            </a:pPr>
            <a:r>
              <a:rPr lang="tr-TR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  yapacağımı  bilmiyorum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47484" y="3573016"/>
            <a:ext cx="4988611" cy="602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2492381" y="2824056"/>
            <a:ext cx="3647811" cy="602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alt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  <a:r>
              <a:rPr lang="tr-TR" alt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Yapabilirim</a:t>
            </a:r>
            <a:r>
              <a:rPr lang="tr-TR" alt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Tavrı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486594" y="3421283"/>
            <a:ext cx="8208912" cy="2222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  </a:t>
            </a:r>
            <a:r>
              <a:rPr lang="tr-TR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neden  uygun olmasın ki ?</a:t>
            </a:r>
          </a:p>
          <a:p>
            <a:pPr marL="0" indent="0">
              <a:buNone/>
            </a:pPr>
            <a:r>
              <a:rPr lang="tr-TR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Saçma  </a:t>
            </a:r>
            <a:r>
              <a:rPr lang="tr-TR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mı? Nasıl sonuçlanacağına  </a:t>
            </a:r>
            <a:r>
              <a:rPr lang="tr-TR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bakmalıyım</a:t>
            </a:r>
          </a:p>
          <a:p>
            <a:pPr marL="0" indent="0">
              <a:buNone/>
            </a:pPr>
            <a:r>
              <a:rPr lang="sv-SE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Bunu </a:t>
            </a:r>
            <a:r>
              <a:rPr lang="sv-SE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yapabilirim. En azından </a:t>
            </a:r>
            <a:r>
              <a:rPr lang="sv-SE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elimden </a:t>
            </a:r>
            <a:r>
              <a:rPr lang="sv-SE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geleni </a:t>
            </a:r>
            <a:r>
              <a:rPr lang="sv-SE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yaparım</a:t>
            </a:r>
            <a:endParaRPr lang="tr-TR" altLang="tr-T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alt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 yapacağımı  öğrenebilirim. Neleri  Öğrenmedim ki. </a:t>
            </a:r>
          </a:p>
          <a:p>
            <a:pPr marL="0" indent="0">
              <a:buNone/>
            </a:pPr>
            <a:endParaRPr lang="sv-SE" alt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alt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alt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sv-SE" alt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alt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7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056846" y="328643"/>
            <a:ext cx="48130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16- Dikkatinizi verin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07504" y="1122022"/>
            <a:ext cx="9042099" cy="2739026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FIRSAT  HER YERDEDİR! Ve  ortaya  çıktıklarında fark edebilmek için dikkatinizi vermelisiniz.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“Yeniden  bakmayı deneyin  göreceksiniz”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41946"/>
            <a:ext cx="6325849" cy="498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205372" y="188640"/>
            <a:ext cx="7128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17-  Sorumluluğu  Kabul  Edin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683567" y="958081"/>
            <a:ext cx="7422427" cy="1298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“Kendi  şartlarınızı yaratmaktan kendiniz  sorumlusunuz”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767" y="1488646"/>
            <a:ext cx="241788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5147709" y="3068960"/>
            <a:ext cx="315916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alt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Henry FORD</a:t>
            </a:r>
            <a:endParaRPr lang="tr-TR" alt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alt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83566" y="3717032"/>
            <a:ext cx="7422427" cy="129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“Büyüklüğün  bedeli  sorumluluktur!”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269" y="4189615"/>
            <a:ext cx="2356235" cy="18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4427804" y="5661248"/>
            <a:ext cx="315916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altLang="tr-T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W.Churchill</a:t>
            </a:r>
            <a:endParaRPr lang="tr-TR" alt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alt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97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056847" y="328643"/>
            <a:ext cx="38833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 smtClean="0">
                <a:solidFill>
                  <a:srgbClr val="FF0000"/>
                </a:solidFill>
              </a:rPr>
              <a:t>18- </a:t>
            </a:r>
            <a:r>
              <a:rPr lang="tr-TR" altLang="tr-TR" sz="4400" b="1" dirty="0">
                <a:solidFill>
                  <a:srgbClr val="FF0000"/>
                </a:solidFill>
              </a:rPr>
              <a:t>Yardım Edin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07504" y="1122022"/>
            <a:ext cx="9042099" cy="2739026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Hizmet etmek  bize  kedimizi iyi  hissettirir.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Yanan  bir mum başka  bir  mumu  yaktıktan sonra daha  az yanmaz.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056847" y="328643"/>
            <a:ext cx="49634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 smtClean="0">
                <a:solidFill>
                  <a:srgbClr val="FF0000"/>
                </a:solidFill>
              </a:rPr>
              <a:t>19-  </a:t>
            </a:r>
            <a:r>
              <a:rPr lang="tr-TR" altLang="tr-TR" sz="4400" b="1" dirty="0">
                <a:solidFill>
                  <a:srgbClr val="FF0000"/>
                </a:solidFill>
              </a:rPr>
              <a:t>Müzik Dinleyin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07504" y="1122022"/>
            <a:ext cx="9042099" cy="2739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Müzik</a:t>
            </a:r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sakinleştirir, 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heyecanlandırır, 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motive eder.</a:t>
            </a:r>
          </a:p>
          <a:p>
            <a:pPr marL="0" indent="0">
              <a:buNone/>
            </a:pPr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1772816"/>
            <a:ext cx="6210431" cy="489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835696" y="333195"/>
            <a:ext cx="52514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 smtClean="0">
                <a:solidFill>
                  <a:srgbClr val="FF0000"/>
                </a:solidFill>
              </a:rPr>
              <a:t>20- İlerlemenizi Ölçün 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07504" y="1122022"/>
            <a:ext cx="9042099" cy="1730914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Çalışmalarınızdaki ilerlemenizi ölçün. İlerlemenizi ölçmek, hedefiniz gerçekleşinceye kadar motivasyonunuz en üst seviyede tutacaktır.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2857202"/>
            <a:ext cx="5100822" cy="40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26654" y="353874"/>
            <a:ext cx="7128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21. “Teşekkür  Ederim”  Deyin</a:t>
            </a: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107504" y="1122021"/>
            <a:ext cx="9042099" cy="2299261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Bir  şeyi  doğru yapan birini  gördüğünüzde teşekkür ederim  deyin.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Teşekkür  verenin aldığı bir  hediyedir.</a:t>
            </a:r>
          </a:p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Teşekkürünüzü geciktirmeyin.</a:t>
            </a:r>
          </a:p>
        </p:txBody>
      </p:sp>
      <p:pic>
        <p:nvPicPr>
          <p:cNvPr id="15362" name="Picture 2" descr="http://www.atasehirkoza.com/UserFiles/Image/t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84984"/>
            <a:ext cx="4299327" cy="32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964" y="2060848"/>
            <a:ext cx="7715200" cy="3343869"/>
          </a:xfrm>
        </p:spPr>
        <p:txBody>
          <a:bodyPr>
            <a:normAutofit lnSpcReduction="10000"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Geçmişi   gözünüzde canlandırdığınızda,  daha önce  nerede  olduğunuzu  ve  ne kadar   yol kat  ettiğinizi  görürsünüz. Planlı  hedeflerinize  ne kadar   ulaştığınızı  ve  nerelerde  hata  yaptığınızı  anlarsınız. Bu  sizin  doğru  yolda ilerlemenizi  sağlayacaktır.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55576" y="116632"/>
            <a:ext cx="7286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tr-TR" altLang="tr-TR" sz="5400" b="1" dirty="0">
                <a:solidFill>
                  <a:srgbClr val="FF0000"/>
                </a:solidFill>
              </a:rPr>
              <a:t>2-Geçmişi  ve  </a:t>
            </a:r>
            <a:r>
              <a:rPr lang="tr-TR" altLang="tr-TR" sz="5400" b="1" dirty="0" smtClean="0">
                <a:solidFill>
                  <a:srgbClr val="FF0000"/>
                </a:solidFill>
              </a:rPr>
              <a:t>Geleceği</a:t>
            </a:r>
          </a:p>
          <a:p>
            <a:pPr algn="ctr">
              <a:buFontTx/>
              <a:buNone/>
            </a:pPr>
            <a:r>
              <a:rPr lang="tr-TR" altLang="tr-TR" sz="5400" b="1" dirty="0" smtClean="0">
                <a:solidFill>
                  <a:srgbClr val="FF0000"/>
                </a:solidFill>
              </a:rPr>
              <a:t>  </a:t>
            </a:r>
            <a:r>
              <a:rPr lang="tr-TR" altLang="tr-TR" sz="5400" b="1" dirty="0">
                <a:solidFill>
                  <a:srgbClr val="FF0000"/>
                </a:solidFill>
              </a:rPr>
              <a:t>Gözünüzde Canlandırın </a:t>
            </a: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ROMEGA\Desktop\hee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-23795"/>
            <a:ext cx="91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21364" y="4895213"/>
            <a:ext cx="61025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Dinlediğiniz İçin </a:t>
            </a:r>
          </a:p>
          <a:p>
            <a:pPr algn="ctr"/>
            <a:r>
              <a:rPr lang="tr-T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9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400" y="1412776"/>
            <a:ext cx="7715200" cy="3343869"/>
          </a:xfrm>
        </p:spPr>
        <p:txBody>
          <a:bodyPr>
            <a:norm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“Bir yerlere  ulaşmanın  ilk adımı olduğunuz  yerde  kalamayacağınıza  karar  vermektir”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33315" y="3850797"/>
            <a:ext cx="257453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altLang="tr-T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J.B.MORGAN</a:t>
            </a:r>
          </a:p>
        </p:txBody>
      </p:sp>
      <p:pic>
        <p:nvPicPr>
          <p:cNvPr id="4100" name="Picture 4" descr="C:\Documents and Settings\PROMEGA\Desktop\heh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05" y="2363171"/>
            <a:ext cx="1997558" cy="20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964" y="2420888"/>
            <a:ext cx="7715200" cy="1224137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Sizi  motive eden  film ve  alıntıların  bir  arşivini  oluşturun.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71000" y="260648"/>
            <a:ext cx="8001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tr-TR" altLang="tr-TR" sz="5400" b="1" dirty="0">
                <a:solidFill>
                  <a:srgbClr val="FF0000"/>
                </a:solidFill>
              </a:rPr>
              <a:t>3-Motive Edici  Film İzleyin</a:t>
            </a:r>
            <a:r>
              <a:rPr lang="tr-TR" altLang="tr-TR" sz="5400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FontTx/>
              <a:buNone/>
            </a:pPr>
            <a:r>
              <a:rPr lang="tr-TR" altLang="tr-TR" sz="54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5400" b="1" dirty="0">
                <a:solidFill>
                  <a:srgbClr val="FF0000"/>
                </a:solidFill>
              </a:rPr>
              <a:t>Alıntılar  Okuyun </a:t>
            </a: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4400" y="1340768"/>
            <a:ext cx="7715200" cy="3343869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 Karşılaştığım  tüm  sorunlara minnettarım. Karşılaştığım  her  sorunu  çözdüğümde ileride  karşılaşabileceğim  sorunlara karşı daha  güçlü oldum. Ben   zorluklar sayesinde  geliştim ve  büyüdüm”</a:t>
            </a: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340768"/>
            <a:ext cx="7715200" cy="3343869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 Nereye   gittiğini  bilen adama  herkes  yol açar.”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403648" y="188639"/>
            <a:ext cx="674197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800" b="1" dirty="0">
                <a:solidFill>
                  <a:srgbClr val="FF0000"/>
                </a:solidFill>
              </a:rPr>
              <a:t>4- Hedeflerinizi  Belirleyin</a:t>
            </a:r>
            <a:r>
              <a:rPr lang="tr-TR" altLang="tr-TR" sz="5400" b="1" u="sng" dirty="0" smtClean="0">
                <a:solidFill>
                  <a:srgbClr val="FF0000"/>
                </a:solidFill>
              </a:rPr>
              <a:t/>
            </a:r>
            <a:br>
              <a:rPr lang="tr-TR" altLang="tr-TR" sz="5400" b="1" u="sng" dirty="0" smtClean="0">
                <a:solidFill>
                  <a:srgbClr val="FF0000"/>
                </a:solidFill>
              </a:rPr>
            </a:b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5296673" y="3789040"/>
            <a:ext cx="315916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altLang="tr-T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Ralph</a:t>
            </a:r>
            <a:r>
              <a:rPr lang="tr-TR" alt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r-TR" altLang="tr-T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Waldo</a:t>
            </a:r>
            <a:r>
              <a:rPr lang="tr-TR" altLang="tr-T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EMERSON</a:t>
            </a:r>
            <a:endParaRPr lang="tr-TR" alt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altLang="tr-T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C:\Documents and Settings\PROMEGA\Desktop\mımm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24" y="2060848"/>
            <a:ext cx="2046263" cy="205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55776" y="188640"/>
            <a:ext cx="496855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tr-TR" altLang="tr-TR" sz="4400" b="1" dirty="0">
                <a:solidFill>
                  <a:srgbClr val="FF0000"/>
                </a:solidFill>
              </a:rPr>
              <a:t>5-Sürekli Öğrenin</a:t>
            </a:r>
            <a:r>
              <a:rPr lang="tr-TR" altLang="tr-TR" sz="5400" b="1" u="sng" dirty="0" smtClean="0">
                <a:solidFill>
                  <a:srgbClr val="FF0000"/>
                </a:solidFill>
              </a:rPr>
              <a:t/>
            </a:r>
            <a:br>
              <a:rPr lang="tr-TR" altLang="tr-TR" sz="5400" b="1" u="sng" dirty="0" smtClean="0">
                <a:solidFill>
                  <a:srgbClr val="FF0000"/>
                </a:solidFill>
              </a:rPr>
            </a:br>
            <a:endParaRPr lang="tr-TR" altLang="tr-TR" sz="5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14400" y="1340768"/>
            <a:ext cx="7715200" cy="3343869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Etrafınızdaki dünya  hakkında   sürekli  öğrenmeye  devam edin  ve  asla  durmayın. Sizi ilgilendiren  şeyler  hakkında sürekli okuyun,  dinleyin ve öğrenin. </a:t>
            </a:r>
          </a:p>
        </p:txBody>
      </p:sp>
    </p:spTree>
    <p:extLst>
      <p:ext uri="{BB962C8B-B14F-4D97-AF65-F5344CB8AC3E}">
        <p14:creationId xmlns:p14="http://schemas.microsoft.com/office/powerpoint/2010/main" val="38820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F:\RESİMLERİM\PNG  ARŞİVİ\İLİMTEPE\ilimtepe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4717"/>
            <a:ext cx="2915816" cy="164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>
            <a:spLocks noGrp="1"/>
          </p:cNvSpPr>
          <p:nvPr>
            <p:ph idx="1"/>
          </p:nvPr>
        </p:nvSpPr>
        <p:spPr>
          <a:xfrm>
            <a:off x="714400" y="2420889"/>
            <a:ext cx="7715200" cy="1296144"/>
          </a:xfrm>
        </p:spPr>
        <p:txBody>
          <a:bodyPr>
            <a:noAutofit/>
          </a:bodyPr>
          <a:lstStyle/>
          <a:p>
            <a:r>
              <a:rPr lang="tr-TR" alt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Sorulan sorulara  “BİLMİYORUM” demenin  tadını  çıkarın,  sonra hemen ÖĞRENİN .</a:t>
            </a:r>
          </a:p>
          <a:p>
            <a:endParaRPr lang="tr-TR" alt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0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570</Words>
  <Application>Microsoft Office PowerPoint</Application>
  <PresentationFormat>Ekran Gösterisi (4:3)</PresentationFormat>
  <Paragraphs>80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VESTEL</dc:creator>
  <cp:lastModifiedBy>VESTEL</cp:lastModifiedBy>
  <cp:revision>61</cp:revision>
  <dcterms:created xsi:type="dcterms:W3CDTF">2015-11-16T08:41:06Z</dcterms:created>
  <dcterms:modified xsi:type="dcterms:W3CDTF">2015-11-18T08:32:16Z</dcterms:modified>
</cp:coreProperties>
</file>