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91" r:id="rId3"/>
    <p:sldId id="290" r:id="rId4"/>
    <p:sldId id="257" r:id="rId5"/>
    <p:sldId id="258" r:id="rId6"/>
    <p:sldId id="292" r:id="rId7"/>
    <p:sldId id="293" r:id="rId8"/>
    <p:sldId id="294" r:id="rId9"/>
    <p:sldId id="295" r:id="rId10"/>
    <p:sldId id="260" r:id="rId11"/>
    <p:sldId id="296" r:id="rId12"/>
    <p:sldId id="297" r:id="rId13"/>
    <p:sldId id="298" r:id="rId14"/>
    <p:sldId id="261" r:id="rId15"/>
    <p:sldId id="299" r:id="rId16"/>
    <p:sldId id="262" r:id="rId17"/>
    <p:sldId id="300" r:id="rId18"/>
    <p:sldId id="263" r:id="rId19"/>
    <p:sldId id="286" r:id="rId20"/>
    <p:sldId id="288" r:id="rId21"/>
    <p:sldId id="301" r:id="rId22"/>
    <p:sldId id="302" r:id="rId23"/>
    <p:sldId id="303" r:id="rId24"/>
    <p:sldId id="304" r:id="rId25"/>
    <p:sldId id="270" r:id="rId26"/>
    <p:sldId id="305" r:id="rId27"/>
    <p:sldId id="306" r:id="rId28"/>
    <p:sldId id="307" r:id="rId29"/>
    <p:sldId id="284" r:id="rId30"/>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94660"/>
  </p:normalViewPr>
  <p:slideViewPr>
    <p:cSldViewPr>
      <p:cViewPr varScale="1">
        <p:scale>
          <a:sx n="73" d="100"/>
          <a:sy n="73" d="100"/>
        </p:scale>
        <p:origin x="-110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AC086-90CE-4C91-A542-C5067D622F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BA3C3311-DD9D-471B-845F-DE92293324B3}">
      <dgm:prSet/>
      <dgm:spPr/>
      <dgm:t>
        <a:bodyPr/>
        <a:lstStyle/>
        <a:p>
          <a:r>
            <a:rPr lang="tr-TR" sz="2300" dirty="0" smtClean="0"/>
            <a:t>ETKİNLİK DÜZEYİ</a:t>
          </a:r>
          <a:endParaRPr lang="tr-TR" sz="2300" dirty="0"/>
        </a:p>
      </dgm:t>
    </dgm:pt>
    <dgm:pt modelId="{64B80B3E-3D5C-40B1-A1DA-1EABA7B1560B}" type="parTrans" cxnId="{54783E97-A4BB-4A65-A444-8C1315E551B0}">
      <dgm:prSet/>
      <dgm:spPr/>
      <dgm:t>
        <a:bodyPr/>
        <a:lstStyle/>
        <a:p>
          <a:endParaRPr lang="tr-TR"/>
        </a:p>
      </dgm:t>
    </dgm:pt>
    <dgm:pt modelId="{8640793B-54B5-4E83-A2D8-ADE4D006F80C}" type="sibTrans" cxnId="{54783E97-A4BB-4A65-A444-8C1315E551B0}">
      <dgm:prSet/>
      <dgm:spPr/>
      <dgm:t>
        <a:bodyPr/>
        <a:lstStyle/>
        <a:p>
          <a:endParaRPr lang="tr-TR"/>
        </a:p>
      </dgm:t>
    </dgm:pt>
    <dgm:pt modelId="{3ED8678D-A29D-4FE3-BCDE-58E02B07DE7D}">
      <dgm:prSet/>
      <dgm:spPr/>
      <dgm:t>
        <a:bodyPr/>
        <a:lstStyle/>
        <a:p>
          <a:endParaRPr lang="tr-TR" sz="2300" dirty="0"/>
        </a:p>
      </dgm:t>
    </dgm:pt>
    <dgm:pt modelId="{884AB88E-958F-4E82-BFD1-EAFA35CFD0B5}" type="parTrans" cxnId="{9BADE1EA-395A-4FC0-8F7D-8B437BFE643F}">
      <dgm:prSet/>
      <dgm:spPr/>
      <dgm:t>
        <a:bodyPr/>
        <a:lstStyle/>
        <a:p>
          <a:endParaRPr lang="tr-TR"/>
        </a:p>
      </dgm:t>
    </dgm:pt>
    <dgm:pt modelId="{7E626290-C29A-4D6A-8569-F284DC1AE642}" type="sibTrans" cxnId="{9BADE1EA-395A-4FC0-8F7D-8B437BFE643F}">
      <dgm:prSet/>
      <dgm:spPr/>
      <dgm:t>
        <a:bodyPr/>
        <a:lstStyle/>
        <a:p>
          <a:endParaRPr lang="tr-TR"/>
        </a:p>
      </dgm:t>
    </dgm:pt>
    <dgm:pt modelId="{FB673274-C643-4F95-BF6A-7F62460FC9F7}" type="pres">
      <dgm:prSet presAssocID="{3D8AC086-90CE-4C91-A542-C5067D622F7D}" presName="Name0" presStyleCnt="0">
        <dgm:presLayoutVars>
          <dgm:dir/>
          <dgm:animLvl val="lvl"/>
          <dgm:resizeHandles/>
        </dgm:presLayoutVars>
      </dgm:prSet>
      <dgm:spPr/>
      <dgm:t>
        <a:bodyPr/>
        <a:lstStyle/>
        <a:p>
          <a:endParaRPr lang="tr-TR"/>
        </a:p>
      </dgm:t>
    </dgm:pt>
    <dgm:pt modelId="{DC0643E0-5462-41A0-939C-8A29940FE1AE}" type="pres">
      <dgm:prSet presAssocID="{BA3C3311-DD9D-471B-845F-DE92293324B3}" presName="linNode" presStyleCnt="0"/>
      <dgm:spPr/>
    </dgm:pt>
    <dgm:pt modelId="{A4DE5EAD-7FAC-4BD9-9671-CE8C40D88772}" type="pres">
      <dgm:prSet presAssocID="{BA3C3311-DD9D-471B-845F-DE92293324B3}" presName="parentShp" presStyleLbl="node1" presStyleIdx="0" presStyleCnt="1">
        <dgm:presLayoutVars>
          <dgm:bulletEnabled val="1"/>
        </dgm:presLayoutVars>
      </dgm:prSet>
      <dgm:spPr/>
      <dgm:t>
        <a:bodyPr/>
        <a:lstStyle/>
        <a:p>
          <a:endParaRPr lang="tr-TR"/>
        </a:p>
      </dgm:t>
    </dgm:pt>
    <dgm:pt modelId="{D6075EA9-F12D-4174-A50D-1CAB0887EDFF}" type="pres">
      <dgm:prSet presAssocID="{BA3C3311-DD9D-471B-845F-DE92293324B3}" presName="childShp" presStyleLbl="bgAccFollowNode1" presStyleIdx="0" presStyleCnt="1">
        <dgm:presLayoutVars>
          <dgm:bulletEnabled val="1"/>
        </dgm:presLayoutVars>
      </dgm:prSet>
      <dgm:spPr/>
      <dgm:t>
        <a:bodyPr/>
        <a:lstStyle/>
        <a:p>
          <a:endParaRPr lang="tr-TR"/>
        </a:p>
      </dgm:t>
    </dgm:pt>
  </dgm:ptLst>
  <dgm:cxnLst>
    <dgm:cxn modelId="{E4E7A8CE-0CE5-49D8-8AA3-CF0CA95DDD48}" type="presOf" srcId="{3D8AC086-90CE-4C91-A542-C5067D622F7D}" destId="{FB673274-C643-4F95-BF6A-7F62460FC9F7}" srcOrd="0" destOrd="0" presId="urn:microsoft.com/office/officeart/2005/8/layout/vList6"/>
    <dgm:cxn modelId="{CDD22655-F91B-4E03-8AE3-70DB4374F688}" type="presOf" srcId="{BA3C3311-DD9D-471B-845F-DE92293324B3}" destId="{A4DE5EAD-7FAC-4BD9-9671-CE8C40D88772}" srcOrd="0" destOrd="0" presId="urn:microsoft.com/office/officeart/2005/8/layout/vList6"/>
    <dgm:cxn modelId="{E6E7919D-5B47-4DE2-8919-F77D4DAADD79}" type="presOf" srcId="{3ED8678D-A29D-4FE3-BCDE-58E02B07DE7D}" destId="{D6075EA9-F12D-4174-A50D-1CAB0887EDFF}" srcOrd="0" destOrd="0" presId="urn:microsoft.com/office/officeart/2005/8/layout/vList6"/>
    <dgm:cxn modelId="{54783E97-A4BB-4A65-A444-8C1315E551B0}" srcId="{3D8AC086-90CE-4C91-A542-C5067D622F7D}" destId="{BA3C3311-DD9D-471B-845F-DE92293324B3}" srcOrd="0" destOrd="0" parTransId="{64B80B3E-3D5C-40B1-A1DA-1EABA7B1560B}" sibTransId="{8640793B-54B5-4E83-A2D8-ADE4D006F80C}"/>
    <dgm:cxn modelId="{9BADE1EA-395A-4FC0-8F7D-8B437BFE643F}" srcId="{BA3C3311-DD9D-471B-845F-DE92293324B3}" destId="{3ED8678D-A29D-4FE3-BCDE-58E02B07DE7D}" srcOrd="0" destOrd="0" parTransId="{884AB88E-958F-4E82-BFD1-EAFA35CFD0B5}" sibTransId="{7E626290-C29A-4D6A-8569-F284DC1AE642}"/>
    <dgm:cxn modelId="{B127B485-A410-4C5F-8A3F-E5A39AE466F1}" type="presParOf" srcId="{FB673274-C643-4F95-BF6A-7F62460FC9F7}" destId="{DC0643E0-5462-41A0-939C-8A29940FE1AE}" srcOrd="0" destOrd="0" presId="urn:microsoft.com/office/officeart/2005/8/layout/vList6"/>
    <dgm:cxn modelId="{D8039734-B974-4168-A0F5-8F1125BDA2EC}" type="presParOf" srcId="{DC0643E0-5462-41A0-939C-8A29940FE1AE}" destId="{A4DE5EAD-7FAC-4BD9-9671-CE8C40D88772}" srcOrd="0" destOrd="0" presId="urn:microsoft.com/office/officeart/2005/8/layout/vList6"/>
    <dgm:cxn modelId="{A76BF237-32D0-411C-B9ED-C5F13A11AF76}" type="presParOf" srcId="{DC0643E0-5462-41A0-939C-8A29940FE1AE}" destId="{D6075EA9-F12D-4174-A50D-1CAB0887EDF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1"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861053"/>
            <a:ext cx="3532632" cy="264172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rgbClr val="FF000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404230" y="1595120"/>
            <a:ext cx="3352800" cy="421894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E36C09"/>
          </a:solidFill>
        </p:spPr>
        <p:txBody>
          <a:bodyPr wrap="square" lIns="0" tIns="0" rIns="0" bIns="0" rtlCol="0"/>
          <a:lstStyle/>
          <a:p>
            <a:endParaRPr/>
          </a:p>
        </p:txBody>
      </p:sp>
      <p:sp>
        <p:nvSpPr>
          <p:cNvPr id="17" name="bk object 17"/>
          <p:cNvSpPr/>
          <p:nvPr/>
        </p:nvSpPr>
        <p:spPr>
          <a:xfrm>
            <a:off x="2195702" y="332613"/>
            <a:ext cx="4615941" cy="4248531"/>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54F693B-98EE-430A-8FDD-1FC8D1939B99}" type="datetimeFigureOut">
              <a:rPr lang="tr-TR" smtClean="0"/>
              <a:t>20.04.2019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732FEF-0283-4551-85BE-838D600CF3DA}" type="slidenum">
              <a:rPr lang="tr-TR" smtClean="0"/>
              <a:t>‹#›</a:t>
            </a:fld>
            <a:endParaRPr lang="tr-TR"/>
          </a:p>
        </p:txBody>
      </p:sp>
    </p:spTree>
    <p:extLst>
      <p:ext uri="{BB962C8B-B14F-4D97-AF65-F5344CB8AC3E}">
        <p14:creationId xmlns:p14="http://schemas.microsoft.com/office/powerpoint/2010/main" val="368603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1DB934B-6F58-4EBC-848F-79EAE8E13B59}" type="datetimeFigureOut">
              <a:rPr lang="tr-TR" smtClean="0"/>
              <a:pPr/>
              <a:t>20.04.2019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extLst>
      <p:ext uri="{BB962C8B-B14F-4D97-AF65-F5344CB8AC3E}">
        <p14:creationId xmlns:p14="http://schemas.microsoft.com/office/powerpoint/2010/main" val="235567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77315" y="461594"/>
            <a:ext cx="6989368" cy="697230"/>
          </a:xfrm>
          <a:prstGeom prst="rect">
            <a:avLst/>
          </a:prstGeom>
        </p:spPr>
        <p:txBody>
          <a:bodyPr wrap="square" lIns="0" tIns="0" rIns="0" bIns="0">
            <a:spAutoFit/>
          </a:bodyPr>
          <a:lstStyle>
            <a:lvl1pPr>
              <a:defRPr sz="4400" b="1" i="0">
                <a:solidFill>
                  <a:srgbClr val="FF0000"/>
                </a:solidFill>
                <a:latin typeface="Calibri"/>
                <a:cs typeface="Calibri"/>
              </a:defRPr>
            </a:lvl1pPr>
          </a:lstStyle>
          <a:p>
            <a:endParaRPr/>
          </a:p>
        </p:txBody>
      </p:sp>
      <p:sp>
        <p:nvSpPr>
          <p:cNvPr id="3" name="Holder 3"/>
          <p:cNvSpPr>
            <a:spLocks noGrp="1"/>
          </p:cNvSpPr>
          <p:nvPr>
            <p:ph type="body" idx="1"/>
          </p:nvPr>
        </p:nvSpPr>
        <p:spPr>
          <a:xfrm>
            <a:off x="535940" y="1510703"/>
            <a:ext cx="6422390" cy="1624964"/>
          </a:xfrm>
          <a:prstGeom prst="rect">
            <a:avLst/>
          </a:prstGeom>
        </p:spPr>
        <p:txBody>
          <a:bodyPr wrap="square" lIns="0" tIns="0" rIns="0" bIns="0">
            <a:spAutoFit/>
          </a:bodyPr>
          <a:lstStyle>
            <a:lvl1pPr>
              <a:defRPr sz="3200" b="1"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4/20/2019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resimlerim\PNG  ARŞİVİ\1-karışık png\kisspng-poster-sky-cloud-cloud-5a86f18b233120.53315712151879309914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68308" y="188640"/>
            <a:ext cx="4687303" cy="4687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simlerim\PNG  ARŞİVİ\1-karışık png\kisspng-diploma-computer-icons-academic-certificate-gradua-graduation-diploma-icon-5ab0b55b70ffb3.19659829152153020346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167365"/>
            <a:ext cx="2808312" cy="20184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resimlerim\PNG  ARŞİVİ\1-karışık png\5a299f6bc5f361.43742617151267722781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90284"/>
            <a:ext cx="7236296" cy="276771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547664" y="5080806"/>
            <a:ext cx="4213141" cy="707886"/>
          </a:xfrm>
          <a:prstGeom prst="rect">
            <a:avLst/>
          </a:prstGeom>
          <a:noFill/>
        </p:spPr>
        <p:txBody>
          <a:bodyPr wrap="non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REHBERLİK SERVİSİ</a:t>
            </a:r>
            <a:endParaRPr lang="tr-TR"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Dikdörtgen 4"/>
          <p:cNvSpPr/>
          <p:nvPr/>
        </p:nvSpPr>
        <p:spPr>
          <a:xfrm>
            <a:off x="1547664" y="4663389"/>
            <a:ext cx="3672408"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İLİMTEPE ORTAOKULU</a:t>
            </a:r>
            <a:endParaRPr lang="tr-T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Dikdörtgen 5"/>
          <p:cNvSpPr/>
          <p:nvPr/>
        </p:nvSpPr>
        <p:spPr>
          <a:xfrm>
            <a:off x="1556457" y="5699363"/>
            <a:ext cx="2016224" cy="523220"/>
          </a:xfrm>
          <a:prstGeom prst="rect">
            <a:avLst/>
          </a:prstGeom>
          <a:noFill/>
        </p:spPr>
        <p:txBody>
          <a:bodyPr wrap="square" lIns="91440" tIns="45720" rIns="91440" bIns="45720">
            <a:spAutoFit/>
          </a:bodyPr>
          <a:lstStyle/>
          <a:p>
            <a:pPr algn="ctr"/>
            <a:r>
              <a:rPr lang="tr-T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İlyas ÇOLAK</a:t>
            </a:r>
            <a:endParaRPr lang="tr-TR"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1609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500"/>
                                        <p:tgtEl>
                                          <p:spTgt spid="102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down)">
                                      <p:cBhvr>
                                        <p:cTn id="15" dur="500"/>
                                        <p:tgtEl>
                                          <p:spTgt spid="1028"/>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wheel(1)">
                                      <p:cBhvr>
                                        <p:cTn id="19" dur="2000"/>
                                        <p:tgtEl>
                                          <p:spTgt spid="1029"/>
                                        </p:tgtEl>
                                      </p:cBhvr>
                                    </p:animEffect>
                                  </p:childTnLst>
                                </p:cTn>
                              </p:par>
                            </p:childTnLst>
                          </p:cTn>
                        </p:par>
                        <p:par>
                          <p:cTn id="20" fill="hold">
                            <p:stCondLst>
                              <p:cond delay="3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par>
                          <p:cTn id="37" fill="hold">
                            <p:stCondLst>
                              <p:cond delay="5500"/>
                            </p:stCondLst>
                            <p:childTnLst>
                              <p:par>
                                <p:cTn id="38" presetID="26"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80">
                                          <p:stCondLst>
                                            <p:cond delay="0"/>
                                          </p:stCondLst>
                                        </p:cTn>
                                        <p:tgtEl>
                                          <p:spTgt spid="4"/>
                                        </p:tgtEl>
                                      </p:cBhvr>
                                    </p:animEffect>
                                    <p:anim calcmode="lin" valueType="num">
                                      <p:cBhvr>
                                        <p:cTn id="4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gtEl>
                                      </p:cBhvr>
                                      <p:to x="100000" y="60000"/>
                                    </p:animScale>
                                    <p:animScale>
                                      <p:cBhvr>
                                        <p:cTn id="47" dur="166" decel="50000">
                                          <p:stCondLst>
                                            <p:cond delay="676"/>
                                          </p:stCondLst>
                                        </p:cTn>
                                        <p:tgtEl>
                                          <p:spTgt spid="4"/>
                                        </p:tgtEl>
                                      </p:cBhvr>
                                      <p:to x="100000" y="100000"/>
                                    </p:animScale>
                                    <p:animScale>
                                      <p:cBhvr>
                                        <p:cTn id="48" dur="26">
                                          <p:stCondLst>
                                            <p:cond delay="1312"/>
                                          </p:stCondLst>
                                        </p:cTn>
                                        <p:tgtEl>
                                          <p:spTgt spid="4"/>
                                        </p:tgtEl>
                                      </p:cBhvr>
                                      <p:to x="100000" y="80000"/>
                                    </p:animScale>
                                    <p:animScale>
                                      <p:cBhvr>
                                        <p:cTn id="49" dur="166" decel="50000">
                                          <p:stCondLst>
                                            <p:cond delay="1338"/>
                                          </p:stCondLst>
                                        </p:cTn>
                                        <p:tgtEl>
                                          <p:spTgt spid="4"/>
                                        </p:tgtEl>
                                      </p:cBhvr>
                                      <p:to x="100000" y="100000"/>
                                    </p:animScale>
                                    <p:animScale>
                                      <p:cBhvr>
                                        <p:cTn id="50" dur="26">
                                          <p:stCondLst>
                                            <p:cond delay="1642"/>
                                          </p:stCondLst>
                                        </p:cTn>
                                        <p:tgtEl>
                                          <p:spTgt spid="4"/>
                                        </p:tgtEl>
                                      </p:cBhvr>
                                      <p:to x="100000" y="90000"/>
                                    </p:animScale>
                                    <p:animScale>
                                      <p:cBhvr>
                                        <p:cTn id="51" dur="166" decel="50000">
                                          <p:stCondLst>
                                            <p:cond delay="1668"/>
                                          </p:stCondLst>
                                        </p:cTn>
                                        <p:tgtEl>
                                          <p:spTgt spid="4"/>
                                        </p:tgtEl>
                                      </p:cBhvr>
                                      <p:to x="100000" y="100000"/>
                                    </p:animScale>
                                    <p:animScale>
                                      <p:cBhvr>
                                        <p:cTn id="52" dur="26">
                                          <p:stCondLst>
                                            <p:cond delay="1808"/>
                                          </p:stCondLst>
                                        </p:cTn>
                                        <p:tgtEl>
                                          <p:spTgt spid="4"/>
                                        </p:tgtEl>
                                      </p:cBhvr>
                                      <p:to x="100000" y="95000"/>
                                    </p:animScale>
                                    <p:animScale>
                                      <p:cBhvr>
                                        <p:cTn id="53" dur="166" decel="50000">
                                          <p:stCondLst>
                                            <p:cond delay="1834"/>
                                          </p:stCondLst>
                                        </p:cTn>
                                        <p:tgtEl>
                                          <p:spTgt spid="4"/>
                                        </p:tgtEl>
                                      </p:cBhvr>
                                      <p:to x="100000" y="100000"/>
                                    </p:animScale>
                                  </p:childTnLst>
                                </p:cTn>
                              </p:par>
                            </p:childTnLst>
                          </p:cTn>
                        </p:par>
                        <p:par>
                          <p:cTn id="54" fill="hold">
                            <p:stCondLst>
                              <p:cond delay="7500"/>
                            </p:stCondLst>
                            <p:childTnLst>
                              <p:par>
                                <p:cTn id="55" presetID="26"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80">
                                          <p:stCondLst>
                                            <p:cond delay="0"/>
                                          </p:stCondLst>
                                        </p:cTn>
                                        <p:tgtEl>
                                          <p:spTgt spid="6"/>
                                        </p:tgtEl>
                                      </p:cBhvr>
                                    </p:animEffect>
                                    <p:anim calcmode="lin" valueType="num">
                                      <p:cBhvr>
                                        <p:cTn id="5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3" dur="26">
                                          <p:stCondLst>
                                            <p:cond delay="650"/>
                                          </p:stCondLst>
                                        </p:cTn>
                                        <p:tgtEl>
                                          <p:spTgt spid="6"/>
                                        </p:tgtEl>
                                      </p:cBhvr>
                                      <p:to x="100000" y="60000"/>
                                    </p:animScale>
                                    <p:animScale>
                                      <p:cBhvr>
                                        <p:cTn id="64" dur="166" decel="50000">
                                          <p:stCondLst>
                                            <p:cond delay="676"/>
                                          </p:stCondLst>
                                        </p:cTn>
                                        <p:tgtEl>
                                          <p:spTgt spid="6"/>
                                        </p:tgtEl>
                                      </p:cBhvr>
                                      <p:to x="100000" y="100000"/>
                                    </p:animScale>
                                    <p:animScale>
                                      <p:cBhvr>
                                        <p:cTn id="65" dur="26">
                                          <p:stCondLst>
                                            <p:cond delay="1312"/>
                                          </p:stCondLst>
                                        </p:cTn>
                                        <p:tgtEl>
                                          <p:spTgt spid="6"/>
                                        </p:tgtEl>
                                      </p:cBhvr>
                                      <p:to x="100000" y="80000"/>
                                    </p:animScale>
                                    <p:animScale>
                                      <p:cBhvr>
                                        <p:cTn id="66" dur="166" decel="50000">
                                          <p:stCondLst>
                                            <p:cond delay="1338"/>
                                          </p:stCondLst>
                                        </p:cTn>
                                        <p:tgtEl>
                                          <p:spTgt spid="6"/>
                                        </p:tgtEl>
                                      </p:cBhvr>
                                      <p:to x="100000" y="100000"/>
                                    </p:animScale>
                                    <p:animScale>
                                      <p:cBhvr>
                                        <p:cTn id="67" dur="26">
                                          <p:stCondLst>
                                            <p:cond delay="1642"/>
                                          </p:stCondLst>
                                        </p:cTn>
                                        <p:tgtEl>
                                          <p:spTgt spid="6"/>
                                        </p:tgtEl>
                                      </p:cBhvr>
                                      <p:to x="100000" y="90000"/>
                                    </p:animScale>
                                    <p:animScale>
                                      <p:cBhvr>
                                        <p:cTn id="68" dur="166" decel="50000">
                                          <p:stCondLst>
                                            <p:cond delay="1668"/>
                                          </p:stCondLst>
                                        </p:cTn>
                                        <p:tgtEl>
                                          <p:spTgt spid="6"/>
                                        </p:tgtEl>
                                      </p:cBhvr>
                                      <p:to x="100000" y="100000"/>
                                    </p:animScale>
                                    <p:animScale>
                                      <p:cBhvr>
                                        <p:cTn id="69" dur="26">
                                          <p:stCondLst>
                                            <p:cond delay="1808"/>
                                          </p:stCondLst>
                                        </p:cTn>
                                        <p:tgtEl>
                                          <p:spTgt spid="6"/>
                                        </p:tgtEl>
                                      </p:cBhvr>
                                      <p:to x="100000" y="95000"/>
                                    </p:animScale>
                                    <p:animScale>
                                      <p:cBhvr>
                                        <p:cTn id="7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descr="H:\resimlerim\PNG  ARŞİVİ\1-karışık png\xcxf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381288" cy="21844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1752600" y="758115"/>
            <a:ext cx="4954970" cy="567463"/>
          </a:xfrm>
          <a:prstGeom prst="rect">
            <a:avLst/>
          </a:prstGeom>
        </p:spPr>
        <p:txBody>
          <a:bodyPr vert="horz" wrap="square" lIns="0" tIns="13335" rIns="0" bIns="0" rtlCol="0">
            <a:spAutoFit/>
          </a:bodyPr>
          <a:lstStyle/>
          <a:p>
            <a:pPr marL="12700">
              <a:lnSpc>
                <a:spcPct val="100000"/>
              </a:lnSpc>
              <a:spcBef>
                <a:spcPts val="105"/>
              </a:spcBef>
            </a:pPr>
            <a:r>
              <a:rPr lang="tr-TR" sz="3600" spc="-5" dirty="0" smtClean="0">
                <a:solidFill>
                  <a:schemeClr val="bg1"/>
                </a:solidFill>
              </a:rPr>
              <a:t>SOSYAL ETKİNLİK TÜRLERİ</a:t>
            </a:r>
            <a:endParaRPr sz="3600" spc="-15" dirty="0">
              <a:solidFill>
                <a:schemeClr val="bg1"/>
              </a:solidFill>
            </a:endParaRPr>
          </a:p>
        </p:txBody>
      </p:sp>
      <p:sp>
        <p:nvSpPr>
          <p:cNvPr id="10" name="object 10"/>
          <p:cNvSpPr txBox="1"/>
          <p:nvPr/>
        </p:nvSpPr>
        <p:spPr>
          <a:xfrm>
            <a:off x="5029200" y="1828800"/>
            <a:ext cx="7622540" cy="1175322"/>
          </a:xfrm>
          <a:prstGeom prst="rect">
            <a:avLst/>
          </a:prstGeom>
        </p:spPr>
        <p:txBody>
          <a:bodyPr vert="horz" wrap="square" lIns="0" tIns="13335" rIns="0" bIns="0" rtlCol="0">
            <a:spAutoFit/>
          </a:bodyPr>
          <a:lstStyle/>
          <a:p>
            <a:pPr>
              <a:lnSpc>
                <a:spcPct val="100000"/>
              </a:lnSpc>
            </a:pPr>
            <a:endParaRPr sz="2400" dirty="0" smtClean="0">
              <a:latin typeface="Times New Roman"/>
              <a:cs typeface="Times New Roman"/>
            </a:endParaRPr>
          </a:p>
          <a:p>
            <a:pPr>
              <a:lnSpc>
                <a:spcPct val="100000"/>
              </a:lnSpc>
              <a:spcBef>
                <a:spcPts val="35"/>
              </a:spcBef>
            </a:pPr>
            <a:endParaRPr sz="2750" dirty="0">
              <a:latin typeface="Times New Roman"/>
              <a:cs typeface="Times New Roman"/>
            </a:endParaRPr>
          </a:p>
          <a:p>
            <a:pPr>
              <a:lnSpc>
                <a:spcPct val="100000"/>
              </a:lnSpc>
            </a:pPr>
            <a:endParaRPr sz="2400" dirty="0">
              <a:latin typeface="Times New Roman"/>
              <a:cs typeface="Times New Roman"/>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417;p15"/>
          <p:cNvSpPr txBox="1">
            <a:spLocks noChangeArrowheads="1"/>
          </p:cNvSpPr>
          <p:nvPr/>
        </p:nvSpPr>
        <p:spPr bwMode="auto">
          <a:xfrm>
            <a:off x="738501" y="3207796"/>
            <a:ext cx="21099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2000" b="1" dirty="0">
                <a:solidFill>
                  <a:srgbClr val="216694"/>
                </a:solidFill>
                <a:latin typeface="Calibri" pitchFamily="34" charset="0"/>
                <a:sym typeface="Calibri" pitchFamily="34" charset="0"/>
              </a:rPr>
              <a:t>Merkezî Etkinlikler</a:t>
            </a:r>
          </a:p>
        </p:txBody>
      </p:sp>
      <p:sp>
        <p:nvSpPr>
          <p:cNvPr id="18" name="Google Shape;418;p15"/>
          <p:cNvSpPr txBox="1">
            <a:spLocks noChangeArrowheads="1"/>
          </p:cNvSpPr>
          <p:nvPr/>
        </p:nvSpPr>
        <p:spPr bwMode="auto">
          <a:xfrm>
            <a:off x="2848427" y="6248754"/>
            <a:ext cx="302436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Font typeface="Arial" charset="0"/>
              <a:buNone/>
            </a:pPr>
            <a:r>
              <a:rPr lang="tr-TR" altLang="tr-TR" sz="2000" b="1" dirty="0">
                <a:solidFill>
                  <a:srgbClr val="F39C12"/>
                </a:solidFill>
                <a:latin typeface="Calibri" pitchFamily="34" charset="0"/>
                <a:sym typeface="Calibri" pitchFamily="34" charset="0"/>
              </a:rPr>
              <a:t>Okul Dışı Bireysel Etkinlikler</a:t>
            </a:r>
          </a:p>
        </p:txBody>
      </p:sp>
      <p:grpSp>
        <p:nvGrpSpPr>
          <p:cNvPr id="19" name="Google Shape;419;p15"/>
          <p:cNvGrpSpPr>
            <a:grpSpLocks/>
          </p:cNvGrpSpPr>
          <p:nvPr/>
        </p:nvGrpSpPr>
        <p:grpSpPr bwMode="auto">
          <a:xfrm>
            <a:off x="1143000" y="1916113"/>
            <a:ext cx="1273175" cy="1273175"/>
            <a:chOff x="1382806" y="3668806"/>
            <a:chExt cx="3025588" cy="3025588"/>
          </a:xfrm>
        </p:grpSpPr>
        <p:sp>
          <p:nvSpPr>
            <p:cNvPr id="21" name="Google Shape;420;p15"/>
            <p:cNvSpPr>
              <a:spLocks noChangeArrowheads="1"/>
            </p:cNvSpPr>
            <p:nvPr/>
          </p:nvSpPr>
          <p:spPr bwMode="auto">
            <a:xfrm>
              <a:off x="1382806" y="3668806"/>
              <a:ext cx="3025588" cy="3025588"/>
            </a:xfrm>
            <a:prstGeom prst="rect">
              <a:avLst/>
            </a:prstGeom>
            <a:solidFill>
              <a:srgbClr val="2980B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eaLnBrk="1" hangingPunct="1">
                <a:buClr>
                  <a:srgbClr val="000000"/>
                </a:buClr>
                <a:buFont typeface="Arial" charset="0"/>
                <a:buNone/>
              </a:pPr>
              <a:endParaRPr lang="tr-TR" altLang="tr-TR" sz="1800">
                <a:solidFill>
                  <a:srgbClr val="FFFFFF"/>
                </a:solidFill>
                <a:latin typeface="Calibri" pitchFamily="34" charset="0"/>
                <a:sym typeface="Calibri" pitchFamily="34" charset="0"/>
              </a:endParaRPr>
            </a:p>
          </p:txBody>
        </p:sp>
        <p:sp>
          <p:nvSpPr>
            <p:cNvPr id="22" name="Google Shape;421;p15"/>
            <p:cNvSpPr>
              <a:spLocks noChangeArrowheads="1"/>
            </p:cNvSpPr>
            <p:nvPr/>
          </p:nvSpPr>
          <p:spPr bwMode="auto">
            <a:xfrm>
              <a:off x="2338093" y="4265700"/>
              <a:ext cx="1180970" cy="1933171"/>
            </a:xfrm>
            <a:custGeom>
              <a:avLst/>
              <a:gdLst>
                <a:gd name="T0" fmla="*/ 634994 w 1180970"/>
                <a:gd name="T1" fmla="*/ 0 h 1933171"/>
                <a:gd name="T2" fmla="*/ 726237 w 1180970"/>
                <a:gd name="T3" fmla="*/ 2226 h 1933171"/>
                <a:gd name="T4" fmla="*/ 778906 w 1180970"/>
                <a:gd name="T5" fmla="*/ 9644 h 1933171"/>
                <a:gd name="T6" fmla="*/ 802644 w 1180970"/>
                <a:gd name="T7" fmla="*/ 23738 h 1933171"/>
                <a:gd name="T8" fmla="*/ 808579 w 1180970"/>
                <a:gd name="T9" fmla="*/ 45993 h 1933171"/>
                <a:gd name="T10" fmla="*/ 808579 w 1180970"/>
                <a:gd name="T11" fmla="*/ 1631994 h 1933171"/>
                <a:gd name="T12" fmla="*/ 1121624 w 1180970"/>
                <a:gd name="T13" fmla="*/ 1631994 h 1933171"/>
                <a:gd name="T14" fmla="*/ 1146104 w 1180970"/>
                <a:gd name="T15" fmla="*/ 1640154 h 1933171"/>
                <a:gd name="T16" fmla="*/ 1165392 w 1180970"/>
                <a:gd name="T17" fmla="*/ 1666117 h 1933171"/>
                <a:gd name="T18" fmla="*/ 1177261 w 1180970"/>
                <a:gd name="T19" fmla="*/ 1712852 h 1933171"/>
                <a:gd name="T20" fmla="*/ 1180970 w 1180970"/>
                <a:gd name="T21" fmla="*/ 1784808 h 1933171"/>
                <a:gd name="T22" fmla="*/ 1176519 w 1180970"/>
                <a:gd name="T23" fmla="*/ 1855280 h 1933171"/>
                <a:gd name="T24" fmla="*/ 1163908 w 1180970"/>
                <a:gd name="T25" fmla="*/ 1901273 h 1933171"/>
                <a:gd name="T26" fmla="*/ 1145363 w 1180970"/>
                <a:gd name="T27" fmla="*/ 1925753 h 1933171"/>
                <a:gd name="T28" fmla="*/ 1121624 w 1180970"/>
                <a:gd name="T29" fmla="*/ 1933171 h 1933171"/>
                <a:gd name="T30" fmla="*/ 62312 w 1180970"/>
                <a:gd name="T31" fmla="*/ 1933171 h 1933171"/>
                <a:gd name="T32" fmla="*/ 40058 w 1180970"/>
                <a:gd name="T33" fmla="*/ 1925753 h 1933171"/>
                <a:gd name="T34" fmla="*/ 21513 w 1180970"/>
                <a:gd name="T35" fmla="*/ 1901273 h 1933171"/>
                <a:gd name="T36" fmla="*/ 8902 w 1180970"/>
                <a:gd name="T37" fmla="*/ 1855280 h 1933171"/>
                <a:gd name="T38" fmla="*/ 4451 w 1180970"/>
                <a:gd name="T39" fmla="*/ 1784808 h 1933171"/>
                <a:gd name="T40" fmla="*/ 8160 w 1180970"/>
                <a:gd name="T41" fmla="*/ 1712852 h 1933171"/>
                <a:gd name="T42" fmla="*/ 20029 w 1180970"/>
                <a:gd name="T43" fmla="*/ 1666117 h 1933171"/>
                <a:gd name="T44" fmla="*/ 38574 w 1180970"/>
                <a:gd name="T45" fmla="*/ 1640154 h 1933171"/>
                <a:gd name="T46" fmla="*/ 62312 w 1180970"/>
                <a:gd name="T47" fmla="*/ 1631994 h 1933171"/>
                <a:gd name="T48" fmla="*/ 419867 w 1180970"/>
                <a:gd name="T49" fmla="*/ 1631994 h 1933171"/>
                <a:gd name="T50" fmla="*/ 419867 w 1180970"/>
                <a:gd name="T51" fmla="*/ 382777 h 1933171"/>
                <a:gd name="T52" fmla="*/ 111272 w 1180970"/>
                <a:gd name="T53" fmla="*/ 553394 h 1933171"/>
                <a:gd name="T54" fmla="*/ 55636 w 1180970"/>
                <a:gd name="T55" fmla="*/ 573423 h 1933171"/>
                <a:gd name="T56" fmla="*/ 21513 w 1180970"/>
                <a:gd name="T57" fmla="*/ 564522 h 1933171"/>
                <a:gd name="T58" fmla="*/ 4451 w 1180970"/>
                <a:gd name="T59" fmla="*/ 520755 h 1933171"/>
                <a:gd name="T60" fmla="*/ 0 w 1180970"/>
                <a:gd name="T61" fmla="*/ 433220 h 1933171"/>
                <a:gd name="T62" fmla="*/ 1484 w 1180970"/>
                <a:gd name="T63" fmla="*/ 374617 h 1933171"/>
                <a:gd name="T64" fmla="*/ 8902 w 1180970"/>
                <a:gd name="T65" fmla="*/ 335301 h 1933171"/>
                <a:gd name="T66" fmla="*/ 25222 w 1180970"/>
                <a:gd name="T67" fmla="*/ 308595 h 1933171"/>
                <a:gd name="T68" fmla="*/ 53411 w 1180970"/>
                <a:gd name="T69" fmla="*/ 286341 h 1933171"/>
                <a:gd name="T70" fmla="*/ 465860 w 1180970"/>
                <a:gd name="T71" fmla="*/ 19288 h 1933171"/>
                <a:gd name="T72" fmla="*/ 484405 w 1180970"/>
                <a:gd name="T73" fmla="*/ 9644 h 1933171"/>
                <a:gd name="T74" fmla="*/ 513336 w 1180970"/>
                <a:gd name="T75" fmla="*/ 3709 h 1933171"/>
                <a:gd name="T76" fmla="*/ 560070 w 1180970"/>
                <a:gd name="T77" fmla="*/ 742 h 1933171"/>
                <a:gd name="T78" fmla="*/ 634994 w 1180970"/>
                <a:gd name="T79" fmla="*/ 0 h 19331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0970"/>
                <a:gd name="T121" fmla="*/ 0 h 1933171"/>
                <a:gd name="T122" fmla="*/ 1180970 w 1180970"/>
                <a:gd name="T123" fmla="*/ 1933171 h 19331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0970" h="1933171" extrusionOk="0">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sp>
          <p:nvSpPr>
            <p:cNvPr id="23" name="Google Shape;422;p15"/>
            <p:cNvSpPr>
              <a:spLocks noChangeArrowheads="1"/>
            </p:cNvSpPr>
            <p:nvPr/>
          </p:nvSpPr>
          <p:spPr bwMode="auto">
            <a:xfrm>
              <a:off x="2361975" y="4296064"/>
              <a:ext cx="2046419" cy="2398330"/>
            </a:xfrm>
            <a:custGeom>
              <a:avLst/>
              <a:gdLst>
                <a:gd name="T0" fmla="*/ 395986 w 2046419"/>
                <a:gd name="T1" fmla="*/ 352414 h 2398330"/>
                <a:gd name="T2" fmla="*/ 395987 w 2046419"/>
                <a:gd name="T3" fmla="*/ 879025 h 2398330"/>
                <a:gd name="T4" fmla="*/ 0 w 2046419"/>
                <a:gd name="T5" fmla="*/ 535520 h 2398330"/>
                <a:gd name="T6" fmla="*/ 12468 w 2046419"/>
                <a:gd name="T7" fmla="*/ 542690 h 2398330"/>
                <a:gd name="T8" fmla="*/ 31755 w 2046419"/>
                <a:gd name="T9" fmla="*/ 543060 h 2398330"/>
                <a:gd name="T10" fmla="*/ 87391 w 2046419"/>
                <a:gd name="T11" fmla="*/ 523032 h 2398330"/>
                <a:gd name="T12" fmla="*/ 395986 w 2046419"/>
                <a:gd name="T13" fmla="*/ 352414 h 2398330"/>
                <a:gd name="T14" fmla="*/ 780529 w 2046419"/>
                <a:gd name="T15" fmla="*/ 0 h 2398330"/>
                <a:gd name="T16" fmla="*/ 2046419 w 2046419"/>
                <a:gd name="T17" fmla="*/ 1098117 h 2398330"/>
                <a:gd name="T18" fmla="*/ 2046419 w 2046419"/>
                <a:gd name="T19" fmla="*/ 2398330 h 2398330"/>
                <a:gd name="T20" fmla="*/ 599559 w 2046419"/>
                <a:gd name="T21" fmla="*/ 2398330 h 2398330"/>
                <a:gd name="T22" fmla="*/ 22023 w 2046419"/>
                <a:gd name="T23" fmla="*/ 1897337 h 2398330"/>
                <a:gd name="T24" fmla="*/ 38430 w 2046419"/>
                <a:gd name="T25" fmla="*/ 1902806 h 2398330"/>
                <a:gd name="T26" fmla="*/ 1097742 w 2046419"/>
                <a:gd name="T27" fmla="*/ 1902806 h 2398330"/>
                <a:gd name="T28" fmla="*/ 1121481 w 2046419"/>
                <a:gd name="T29" fmla="*/ 1895388 h 2398330"/>
                <a:gd name="T30" fmla="*/ 1140026 w 2046419"/>
                <a:gd name="T31" fmla="*/ 1870908 h 2398330"/>
                <a:gd name="T32" fmla="*/ 1152637 w 2046419"/>
                <a:gd name="T33" fmla="*/ 1824915 h 2398330"/>
                <a:gd name="T34" fmla="*/ 1157088 w 2046419"/>
                <a:gd name="T35" fmla="*/ 1754443 h 2398330"/>
                <a:gd name="T36" fmla="*/ 1153379 w 2046419"/>
                <a:gd name="T37" fmla="*/ 1682487 h 2398330"/>
                <a:gd name="T38" fmla="*/ 1141510 w 2046419"/>
                <a:gd name="T39" fmla="*/ 1635752 h 2398330"/>
                <a:gd name="T40" fmla="*/ 1122222 w 2046419"/>
                <a:gd name="T41" fmla="*/ 1609789 h 2398330"/>
                <a:gd name="T42" fmla="*/ 1097742 w 2046419"/>
                <a:gd name="T43" fmla="*/ 1601629 h 2398330"/>
                <a:gd name="T44" fmla="*/ 784697 w 2046419"/>
                <a:gd name="T45" fmla="*/ 1601629 h 2398330"/>
                <a:gd name="T46" fmla="*/ 784697 w 2046419"/>
                <a:gd name="T47" fmla="*/ 15628 h 2398330"/>
                <a:gd name="T48" fmla="*/ 780529 w 2046419"/>
                <a:gd name="T49" fmla="*/ 0 h 2398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6419"/>
                <a:gd name="T76" fmla="*/ 0 h 2398330"/>
                <a:gd name="T77" fmla="*/ 2046419 w 2046419"/>
                <a:gd name="T78" fmla="*/ 2398330 h 2398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6419" h="2398330" extrusionOk="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lnTo>
                    <a:pt x="395986" y="352414"/>
                  </a:ln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lnTo>
                    <a:pt x="780529" y="0"/>
                  </a:ln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grpSp>
      <p:grpSp>
        <p:nvGrpSpPr>
          <p:cNvPr id="24" name="Google Shape;423;p15"/>
          <p:cNvGrpSpPr>
            <a:grpSpLocks/>
          </p:cNvGrpSpPr>
          <p:nvPr/>
        </p:nvGrpSpPr>
        <p:grpSpPr bwMode="auto">
          <a:xfrm>
            <a:off x="6605513" y="2009487"/>
            <a:ext cx="1273175" cy="1273175"/>
            <a:chOff x="1382807" y="174388"/>
            <a:chExt cx="3025589" cy="3025589"/>
          </a:xfrm>
        </p:grpSpPr>
        <p:sp>
          <p:nvSpPr>
            <p:cNvPr id="25" name="Google Shape;424;p15"/>
            <p:cNvSpPr>
              <a:spLocks noChangeArrowheads="1"/>
            </p:cNvSpPr>
            <p:nvPr/>
          </p:nvSpPr>
          <p:spPr bwMode="auto">
            <a:xfrm>
              <a:off x="1382807" y="174388"/>
              <a:ext cx="3025588" cy="3025588"/>
            </a:xfrm>
            <a:prstGeom prst="rect">
              <a:avLst/>
            </a:prstGeom>
            <a:solidFill>
              <a:srgbClr val="16A0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eaLnBrk="1" hangingPunct="1">
                <a:buClr>
                  <a:srgbClr val="000000"/>
                </a:buClr>
                <a:buFont typeface="Arial" charset="0"/>
                <a:buNone/>
              </a:pPr>
              <a:endParaRPr lang="tr-TR" altLang="tr-TR" sz="1800">
                <a:solidFill>
                  <a:srgbClr val="FFFFFF"/>
                </a:solidFill>
                <a:latin typeface="Calibri" pitchFamily="34" charset="0"/>
                <a:sym typeface="Calibri" pitchFamily="34" charset="0"/>
              </a:endParaRPr>
            </a:p>
          </p:txBody>
        </p:sp>
        <p:sp>
          <p:nvSpPr>
            <p:cNvPr id="28" name="Google Shape;425;p15"/>
            <p:cNvSpPr>
              <a:spLocks noChangeArrowheads="1"/>
            </p:cNvSpPr>
            <p:nvPr/>
          </p:nvSpPr>
          <p:spPr bwMode="auto">
            <a:xfrm>
              <a:off x="2249080" y="750510"/>
              <a:ext cx="1287791" cy="1953942"/>
            </a:xfrm>
            <a:custGeom>
              <a:avLst/>
              <a:gdLst>
                <a:gd name="T0" fmla="*/ 615707 w 1287791"/>
                <a:gd name="T1" fmla="*/ 0 h 1953942"/>
                <a:gd name="T2" fmla="*/ 877568 w 1287791"/>
                <a:gd name="T3" fmla="*/ 37833 h 1953942"/>
                <a:gd name="T4" fmla="*/ 1063763 w 1287791"/>
                <a:gd name="T5" fmla="*/ 143171 h 1953942"/>
                <a:gd name="T6" fmla="*/ 1174294 w 1287791"/>
                <a:gd name="T7" fmla="*/ 303403 h 1953942"/>
                <a:gd name="T8" fmla="*/ 1210642 w 1287791"/>
                <a:gd name="T9" fmla="*/ 502951 h 1953942"/>
                <a:gd name="T10" fmla="*/ 1192839 w 1287791"/>
                <a:gd name="T11" fmla="*/ 686921 h 1953942"/>
                <a:gd name="T12" fmla="*/ 1118657 w 1287791"/>
                <a:gd name="T13" fmla="*/ 882019 h 1953942"/>
                <a:gd name="T14" fmla="*/ 959909 w 1287791"/>
                <a:gd name="T15" fmla="*/ 1113465 h 1953942"/>
                <a:gd name="T16" fmla="*/ 688405 w 1287791"/>
                <a:gd name="T17" fmla="*/ 1407966 h 1953942"/>
                <a:gd name="T18" fmla="*/ 464376 w 1287791"/>
                <a:gd name="T19" fmla="*/ 1637928 h 1953942"/>
                <a:gd name="T20" fmla="*/ 1221028 w 1287791"/>
                <a:gd name="T21" fmla="*/ 1637928 h 1953942"/>
                <a:gd name="T22" fmla="*/ 1248475 w 1287791"/>
                <a:gd name="T23" fmla="*/ 1646830 h 1953942"/>
                <a:gd name="T24" fmla="*/ 1269988 w 1287791"/>
                <a:gd name="T25" fmla="*/ 1674277 h 1953942"/>
                <a:gd name="T26" fmla="*/ 1283340 w 1287791"/>
                <a:gd name="T27" fmla="*/ 1723237 h 1953942"/>
                <a:gd name="T28" fmla="*/ 1287791 w 1287791"/>
                <a:gd name="T29" fmla="*/ 1795193 h 1953942"/>
                <a:gd name="T30" fmla="*/ 1284082 w 1287791"/>
                <a:gd name="T31" fmla="*/ 1868633 h 1953942"/>
                <a:gd name="T32" fmla="*/ 1272955 w 1287791"/>
                <a:gd name="T33" fmla="*/ 1918335 h 1953942"/>
                <a:gd name="T34" fmla="*/ 1253668 w 1287791"/>
                <a:gd name="T35" fmla="*/ 1945782 h 1953942"/>
                <a:gd name="T36" fmla="*/ 1226962 w 1287791"/>
                <a:gd name="T37" fmla="*/ 1953942 h 1953942"/>
                <a:gd name="T38" fmla="*/ 123141 w 1287791"/>
                <a:gd name="T39" fmla="*/ 1953942 h 1953942"/>
                <a:gd name="T40" fmla="*/ 66764 w 1287791"/>
                <a:gd name="T41" fmla="*/ 1948007 h 1953942"/>
                <a:gd name="T42" fmla="*/ 28189 w 1287791"/>
                <a:gd name="T43" fmla="*/ 1925011 h 1953942"/>
                <a:gd name="T44" fmla="*/ 6676 w 1287791"/>
                <a:gd name="T45" fmla="*/ 1875309 h 1953942"/>
                <a:gd name="T46" fmla="*/ 0 w 1287791"/>
                <a:gd name="T47" fmla="*/ 1790742 h 1953942"/>
                <a:gd name="T48" fmla="*/ 4451 w 1287791"/>
                <a:gd name="T49" fmla="*/ 1706917 h 1953942"/>
                <a:gd name="T50" fmla="*/ 20771 w 1287791"/>
                <a:gd name="T51" fmla="*/ 1644605 h 1953942"/>
                <a:gd name="T52" fmla="*/ 51185 w 1287791"/>
                <a:gd name="T53" fmla="*/ 1591194 h 1953942"/>
                <a:gd name="T54" fmla="*/ 99403 w 1287791"/>
                <a:gd name="T55" fmla="*/ 1534074 h 1953942"/>
                <a:gd name="T56" fmla="*/ 431737 w 1287791"/>
                <a:gd name="T57" fmla="*/ 1178003 h 1953942"/>
                <a:gd name="T58" fmla="*/ 591969 w 1287791"/>
                <a:gd name="T59" fmla="*/ 988840 h 1953942"/>
                <a:gd name="T60" fmla="*/ 686921 w 1287791"/>
                <a:gd name="T61" fmla="*/ 833059 h 1953942"/>
                <a:gd name="T62" fmla="*/ 733655 w 1287791"/>
                <a:gd name="T63" fmla="*/ 703241 h 1953942"/>
                <a:gd name="T64" fmla="*/ 746266 w 1287791"/>
                <a:gd name="T65" fmla="*/ 590485 h 1953942"/>
                <a:gd name="T66" fmla="*/ 730688 w 1287791"/>
                <a:gd name="T67" fmla="*/ 497758 h 1953942"/>
                <a:gd name="T68" fmla="*/ 684696 w 1287791"/>
                <a:gd name="T69" fmla="*/ 421351 h 1953942"/>
                <a:gd name="T70" fmla="*/ 608289 w 1287791"/>
                <a:gd name="T71" fmla="*/ 370166 h 1953942"/>
                <a:gd name="T72" fmla="*/ 499984 w 1287791"/>
                <a:gd name="T73" fmla="*/ 351621 h 1953942"/>
                <a:gd name="T74" fmla="*/ 344944 w 1287791"/>
                <a:gd name="T75" fmla="*/ 373875 h 1953942"/>
                <a:gd name="T76" fmla="*/ 226254 w 1287791"/>
                <a:gd name="T77" fmla="*/ 423577 h 1953942"/>
                <a:gd name="T78" fmla="*/ 140945 w 1287791"/>
                <a:gd name="T79" fmla="*/ 474020 h 1953942"/>
                <a:gd name="T80" fmla="*/ 87534 w 1287791"/>
                <a:gd name="T81" fmla="*/ 497017 h 1953942"/>
                <a:gd name="T82" fmla="*/ 64538 w 1287791"/>
                <a:gd name="T83" fmla="*/ 488115 h 1953942"/>
                <a:gd name="T84" fmla="*/ 48960 w 1287791"/>
                <a:gd name="T85" fmla="*/ 458442 h 1953942"/>
                <a:gd name="T86" fmla="*/ 39316 w 1287791"/>
                <a:gd name="T87" fmla="*/ 402806 h 1953942"/>
                <a:gd name="T88" fmla="*/ 35607 w 1287791"/>
                <a:gd name="T89" fmla="*/ 317497 h 1953942"/>
                <a:gd name="T90" fmla="*/ 37833 w 1287791"/>
                <a:gd name="T91" fmla="*/ 260377 h 1953942"/>
                <a:gd name="T92" fmla="*/ 44509 w 1287791"/>
                <a:gd name="T93" fmla="*/ 220319 h 1953942"/>
                <a:gd name="T94" fmla="*/ 56378 w 1287791"/>
                <a:gd name="T95" fmla="*/ 190647 h 1953942"/>
                <a:gd name="T96" fmla="*/ 82342 w 1287791"/>
                <a:gd name="T97" fmla="*/ 160232 h 1953942"/>
                <a:gd name="T98" fmla="*/ 150589 w 1287791"/>
                <a:gd name="T99" fmla="*/ 114982 h 1953942"/>
                <a:gd name="T100" fmla="*/ 272988 w 1287791"/>
                <a:gd name="T101" fmla="*/ 61571 h 1953942"/>
                <a:gd name="T102" fmla="*/ 433220 w 1287791"/>
                <a:gd name="T103" fmla="*/ 17804 h 1953942"/>
                <a:gd name="T104" fmla="*/ 615707 w 1287791"/>
                <a:gd name="T105" fmla="*/ 0 h 19539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7791"/>
                <a:gd name="T160" fmla="*/ 0 h 1953942"/>
                <a:gd name="T161" fmla="*/ 1287791 w 1287791"/>
                <a:gd name="T162" fmla="*/ 1953942 h 19539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7791" h="1953942" extrusionOk="0">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sp>
          <p:nvSpPr>
            <p:cNvPr id="29" name="Google Shape;426;p15"/>
            <p:cNvSpPr>
              <a:spLocks noChangeArrowheads="1"/>
            </p:cNvSpPr>
            <p:nvPr/>
          </p:nvSpPr>
          <p:spPr bwMode="auto">
            <a:xfrm>
              <a:off x="2292711" y="898530"/>
              <a:ext cx="2115685" cy="2301447"/>
            </a:xfrm>
            <a:custGeom>
              <a:avLst/>
              <a:gdLst>
                <a:gd name="T0" fmla="*/ 456353 w 2115685"/>
                <a:gd name="T1" fmla="*/ 203601 h 2301447"/>
                <a:gd name="T2" fmla="*/ 564658 w 2115685"/>
                <a:gd name="T3" fmla="*/ 222146 h 2301447"/>
                <a:gd name="T4" fmla="*/ 641065 w 2115685"/>
                <a:gd name="T5" fmla="*/ 273331 h 2301447"/>
                <a:gd name="T6" fmla="*/ 687057 w 2115685"/>
                <a:gd name="T7" fmla="*/ 349738 h 2301447"/>
                <a:gd name="T8" fmla="*/ 702635 w 2115685"/>
                <a:gd name="T9" fmla="*/ 442465 h 2301447"/>
                <a:gd name="T10" fmla="*/ 690024 w 2115685"/>
                <a:gd name="T11" fmla="*/ 555221 h 2301447"/>
                <a:gd name="T12" fmla="*/ 643290 w 2115685"/>
                <a:gd name="T13" fmla="*/ 685039 h 2301447"/>
                <a:gd name="T14" fmla="*/ 602490 w 2115685"/>
                <a:gd name="T15" fmla="*/ 759221 h 2301447"/>
                <a:gd name="T16" fmla="*/ 567532 w 2115685"/>
                <a:gd name="T17" fmla="*/ 811898 h 2301447"/>
                <a:gd name="T18" fmla="*/ 25852 w 2115685"/>
                <a:gd name="T19" fmla="*/ 342009 h 2301447"/>
                <a:gd name="T20" fmla="*/ 43903 w 2115685"/>
                <a:gd name="T21" fmla="*/ 348997 h 2301447"/>
                <a:gd name="T22" fmla="*/ 97314 w 2115685"/>
                <a:gd name="T23" fmla="*/ 326000 h 2301447"/>
                <a:gd name="T24" fmla="*/ 182623 w 2115685"/>
                <a:gd name="T25" fmla="*/ 275557 h 2301447"/>
                <a:gd name="T26" fmla="*/ 301313 w 2115685"/>
                <a:gd name="T27" fmla="*/ 225855 h 2301447"/>
                <a:gd name="T28" fmla="*/ 456353 w 2115685"/>
                <a:gd name="T29" fmla="*/ 203601 h 2301447"/>
                <a:gd name="T30" fmla="*/ 1024383 w 2115685"/>
                <a:gd name="T31" fmla="*/ 0 h 2301447"/>
                <a:gd name="T32" fmla="*/ 2115685 w 2115685"/>
                <a:gd name="T33" fmla="*/ 946668 h 2301447"/>
                <a:gd name="T34" fmla="*/ 2115685 w 2115685"/>
                <a:gd name="T35" fmla="*/ 2301447 h 2301447"/>
                <a:gd name="T36" fmla="*/ 593970 w 2115685"/>
                <a:gd name="T37" fmla="*/ 2301447 h 2301447"/>
                <a:gd name="T38" fmla="*/ 0 w 2115685"/>
                <a:gd name="T39" fmla="*/ 1786198 h 2301447"/>
                <a:gd name="T40" fmla="*/ 23133 w 2115685"/>
                <a:gd name="T41" fmla="*/ 1799988 h 2301447"/>
                <a:gd name="T42" fmla="*/ 79510 w 2115685"/>
                <a:gd name="T43" fmla="*/ 1805923 h 2301447"/>
                <a:gd name="T44" fmla="*/ 1183331 w 2115685"/>
                <a:gd name="T45" fmla="*/ 1805923 h 2301447"/>
                <a:gd name="T46" fmla="*/ 1210037 w 2115685"/>
                <a:gd name="T47" fmla="*/ 1797763 h 2301447"/>
                <a:gd name="T48" fmla="*/ 1229324 w 2115685"/>
                <a:gd name="T49" fmla="*/ 1770316 h 2301447"/>
                <a:gd name="T50" fmla="*/ 1240451 w 2115685"/>
                <a:gd name="T51" fmla="*/ 1720614 h 2301447"/>
                <a:gd name="T52" fmla="*/ 1244160 w 2115685"/>
                <a:gd name="T53" fmla="*/ 1647174 h 2301447"/>
                <a:gd name="T54" fmla="*/ 1239709 w 2115685"/>
                <a:gd name="T55" fmla="*/ 1575218 h 2301447"/>
                <a:gd name="T56" fmla="*/ 1226357 w 2115685"/>
                <a:gd name="T57" fmla="*/ 1526258 h 2301447"/>
                <a:gd name="T58" fmla="*/ 1204844 w 2115685"/>
                <a:gd name="T59" fmla="*/ 1498811 h 2301447"/>
                <a:gd name="T60" fmla="*/ 1177397 w 2115685"/>
                <a:gd name="T61" fmla="*/ 1489909 h 2301447"/>
                <a:gd name="T62" fmla="*/ 420745 w 2115685"/>
                <a:gd name="T63" fmla="*/ 1489909 h 2301447"/>
                <a:gd name="T64" fmla="*/ 644774 w 2115685"/>
                <a:gd name="T65" fmla="*/ 1259947 h 2301447"/>
                <a:gd name="T66" fmla="*/ 916278 w 2115685"/>
                <a:gd name="T67" fmla="*/ 965446 h 2301447"/>
                <a:gd name="T68" fmla="*/ 1075026 w 2115685"/>
                <a:gd name="T69" fmla="*/ 734000 h 2301447"/>
                <a:gd name="T70" fmla="*/ 1149208 w 2115685"/>
                <a:gd name="T71" fmla="*/ 538902 h 2301447"/>
                <a:gd name="T72" fmla="*/ 1167011 w 2115685"/>
                <a:gd name="T73" fmla="*/ 354932 h 2301447"/>
                <a:gd name="T74" fmla="*/ 1130663 w 2115685"/>
                <a:gd name="T75" fmla="*/ 155384 h 2301447"/>
                <a:gd name="T76" fmla="*/ 1084855 w 2115685"/>
                <a:gd name="T77" fmla="*/ 68962 h 2301447"/>
                <a:gd name="T78" fmla="*/ 1024383 w 2115685"/>
                <a:gd name="T79" fmla="*/ 0 h 23014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5685"/>
                <a:gd name="T121" fmla="*/ 0 h 2301447"/>
                <a:gd name="T122" fmla="*/ 2115685 w 2115685"/>
                <a:gd name="T123" fmla="*/ 2301447 h 23014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5685" h="2301447" extrusionOk="0">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lnTo>
                    <a:pt x="1024383" y="0"/>
                  </a:ln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grpSp>
      <p:grpSp>
        <p:nvGrpSpPr>
          <p:cNvPr id="30" name="Google Shape;427;p15"/>
          <p:cNvGrpSpPr>
            <a:grpSpLocks/>
          </p:cNvGrpSpPr>
          <p:nvPr/>
        </p:nvGrpSpPr>
        <p:grpSpPr bwMode="auto">
          <a:xfrm>
            <a:off x="3953542" y="4967481"/>
            <a:ext cx="1271587" cy="1273175"/>
            <a:chOff x="1382806" y="3668806"/>
            <a:chExt cx="3025589" cy="3025588"/>
          </a:xfrm>
        </p:grpSpPr>
        <p:sp>
          <p:nvSpPr>
            <p:cNvPr id="31" name="Google Shape;428;p15"/>
            <p:cNvSpPr>
              <a:spLocks noChangeArrowheads="1"/>
            </p:cNvSpPr>
            <p:nvPr/>
          </p:nvSpPr>
          <p:spPr bwMode="auto">
            <a:xfrm>
              <a:off x="1382806" y="3668806"/>
              <a:ext cx="3025588" cy="3025588"/>
            </a:xfrm>
            <a:prstGeom prst="rect">
              <a:avLst/>
            </a:pr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eaLnBrk="1" hangingPunct="1">
                <a:buClr>
                  <a:srgbClr val="000000"/>
                </a:buClr>
                <a:buFont typeface="Arial" charset="0"/>
                <a:buNone/>
              </a:pPr>
              <a:endParaRPr lang="tr-TR" altLang="tr-TR" sz="1800">
                <a:solidFill>
                  <a:srgbClr val="FFFFFF"/>
                </a:solidFill>
                <a:latin typeface="Calibri" pitchFamily="34" charset="0"/>
                <a:sym typeface="Calibri" pitchFamily="34" charset="0"/>
              </a:endParaRPr>
            </a:p>
          </p:txBody>
        </p:sp>
        <p:sp>
          <p:nvSpPr>
            <p:cNvPr id="32" name="Google Shape;429;p15"/>
            <p:cNvSpPr>
              <a:spLocks noChangeArrowheads="1"/>
            </p:cNvSpPr>
            <p:nvPr/>
          </p:nvSpPr>
          <p:spPr bwMode="auto">
            <a:xfrm>
              <a:off x="2301328" y="4390328"/>
              <a:ext cx="2107067" cy="2304066"/>
            </a:xfrm>
            <a:custGeom>
              <a:avLst/>
              <a:gdLst>
                <a:gd name="T0" fmla="*/ 163419 w 2107067"/>
                <a:gd name="T1" fmla="*/ 966904 h 2304066"/>
                <a:gd name="T2" fmla="*/ 194031 w 2107067"/>
                <a:gd name="T3" fmla="*/ 971774 h 2304066"/>
                <a:gd name="T4" fmla="*/ 360197 w 2107067"/>
                <a:gd name="T5" fmla="*/ 971774 h 2304066"/>
                <a:gd name="T6" fmla="*/ 543426 w 2107067"/>
                <a:gd name="T7" fmla="*/ 992545 h 2304066"/>
                <a:gd name="T8" fmla="*/ 672502 w 2107067"/>
                <a:gd name="T9" fmla="*/ 1051148 h 2304066"/>
                <a:gd name="T10" fmla="*/ 749650 w 2107067"/>
                <a:gd name="T11" fmla="*/ 1142392 h 2304066"/>
                <a:gd name="T12" fmla="*/ 775614 w 2107067"/>
                <a:gd name="T13" fmla="*/ 1262566 h 2304066"/>
                <a:gd name="T14" fmla="*/ 754101 w 2107067"/>
                <a:gd name="T15" fmla="*/ 1373096 h 2304066"/>
                <a:gd name="T16" fmla="*/ 727025 w 2107067"/>
                <a:gd name="T17" fmla="*/ 1419089 h 2304066"/>
                <a:gd name="T18" fmla="*/ 707462 w 2107067"/>
                <a:gd name="T19" fmla="*/ 1438843 h 2304066"/>
                <a:gd name="T20" fmla="*/ 163419 w 2107067"/>
                <a:gd name="T21" fmla="*/ 966904 h 2304066"/>
                <a:gd name="T22" fmla="*/ 449215 w 2107067"/>
                <a:gd name="T23" fmla="*/ 164679 h 2304066"/>
                <a:gd name="T24" fmla="*/ 567906 w 2107067"/>
                <a:gd name="T25" fmla="*/ 183225 h 2304066"/>
                <a:gd name="T26" fmla="*/ 650247 w 2107067"/>
                <a:gd name="T27" fmla="*/ 233668 h 2304066"/>
                <a:gd name="T28" fmla="*/ 698465 w 2107067"/>
                <a:gd name="T29" fmla="*/ 309333 h 2304066"/>
                <a:gd name="T30" fmla="*/ 714785 w 2107067"/>
                <a:gd name="T31" fmla="*/ 402060 h 2304066"/>
                <a:gd name="T32" fmla="*/ 691047 w 2107067"/>
                <a:gd name="T33" fmla="*/ 518525 h 2304066"/>
                <a:gd name="T34" fmla="*/ 622058 w 2107067"/>
                <a:gd name="T35" fmla="*/ 608285 h 2304066"/>
                <a:gd name="T36" fmla="*/ 510044 w 2107067"/>
                <a:gd name="T37" fmla="*/ 665404 h 2304066"/>
                <a:gd name="T38" fmla="*/ 447542 w 2107067"/>
                <a:gd name="T39" fmla="*/ 678520 h 2304066"/>
                <a:gd name="T40" fmla="*/ 23160 w 2107067"/>
                <a:gd name="T41" fmla="*/ 310383 h 2304066"/>
                <a:gd name="T42" fmla="*/ 33799 w 2107067"/>
                <a:gd name="T43" fmla="*/ 313042 h 2304066"/>
                <a:gd name="T44" fmla="*/ 89435 w 2107067"/>
                <a:gd name="T45" fmla="*/ 289304 h 2304066"/>
                <a:gd name="T46" fmla="*/ 181420 w 2107067"/>
                <a:gd name="T47" fmla="*/ 238119 h 2304066"/>
                <a:gd name="T48" fmla="*/ 303819 w 2107067"/>
                <a:gd name="T49" fmla="*/ 187675 h 2304066"/>
                <a:gd name="T50" fmla="*/ 449215 w 2107067"/>
                <a:gd name="T51" fmla="*/ 164679 h 2304066"/>
                <a:gd name="T52" fmla="*/ 1007444 w 2107067"/>
                <a:gd name="T53" fmla="*/ 0 h 2304066"/>
                <a:gd name="T54" fmla="*/ 2107067 w 2107067"/>
                <a:gd name="T55" fmla="*/ 953887 h 2304066"/>
                <a:gd name="T56" fmla="*/ 2107067 w 2107067"/>
                <a:gd name="T57" fmla="*/ 2304066 h 2304066"/>
                <a:gd name="T58" fmla="*/ 665098 w 2107067"/>
                <a:gd name="T59" fmla="*/ 2304066 h 2304066"/>
                <a:gd name="T60" fmla="*/ 0 w 2107067"/>
                <a:gd name="T61" fmla="*/ 1727116 h 2304066"/>
                <a:gd name="T62" fmla="*/ 5610 w 2107067"/>
                <a:gd name="T63" fmla="*/ 1731022 h 2304066"/>
                <a:gd name="T64" fmla="*/ 41217 w 2107067"/>
                <a:gd name="T65" fmla="*/ 1750680 h 2304066"/>
                <a:gd name="T66" fmla="*/ 150264 w 2107067"/>
                <a:gd name="T67" fmla="*/ 1793705 h 2304066"/>
                <a:gd name="T68" fmla="*/ 302336 w 2107067"/>
                <a:gd name="T69" fmla="*/ 1828571 h 2304066"/>
                <a:gd name="T70" fmla="*/ 486306 w 2107067"/>
                <a:gd name="T71" fmla="*/ 1842665 h 2304066"/>
                <a:gd name="T72" fmla="*/ 784516 w 2107067"/>
                <a:gd name="T73" fmla="*/ 1803349 h 2304066"/>
                <a:gd name="T74" fmla="*/ 1018929 w 2107067"/>
                <a:gd name="T75" fmla="*/ 1688368 h 2304066"/>
                <a:gd name="T76" fmla="*/ 1171743 w 2107067"/>
                <a:gd name="T77" fmla="*/ 1501430 h 2304066"/>
                <a:gd name="T78" fmla="*/ 1226637 w 2107067"/>
                <a:gd name="T79" fmla="*/ 1246246 h 2304066"/>
                <a:gd name="T80" fmla="*/ 1196965 w 2107067"/>
                <a:gd name="T81" fmla="*/ 1085272 h 2304066"/>
                <a:gd name="T82" fmla="*/ 1111656 w 2107067"/>
                <a:gd name="T83" fmla="*/ 951003 h 2304066"/>
                <a:gd name="T84" fmla="*/ 975904 w 2107067"/>
                <a:gd name="T85" fmla="*/ 852342 h 2304066"/>
                <a:gd name="T86" fmla="*/ 794901 w 2107067"/>
                <a:gd name="T87" fmla="*/ 801157 h 2304066"/>
                <a:gd name="T88" fmla="*/ 794901 w 2107067"/>
                <a:gd name="T89" fmla="*/ 796706 h 2304066"/>
                <a:gd name="T90" fmla="*/ 944006 w 2107067"/>
                <a:gd name="T91" fmla="*/ 734393 h 2304066"/>
                <a:gd name="T92" fmla="*/ 1051569 w 2107067"/>
                <a:gd name="T93" fmla="*/ 633507 h 2304066"/>
                <a:gd name="T94" fmla="*/ 1116849 w 2107067"/>
                <a:gd name="T95" fmla="*/ 498496 h 2304066"/>
                <a:gd name="T96" fmla="*/ 1139103 w 2107067"/>
                <a:gd name="T97" fmla="*/ 335297 h 2304066"/>
                <a:gd name="T98" fmla="*/ 1101271 w 2107067"/>
                <a:gd name="T99" fmla="*/ 132781 h 2304066"/>
                <a:gd name="T100" fmla="*/ 1054536 w 2107067"/>
                <a:gd name="T101" fmla="*/ 50069 h 2304066"/>
                <a:gd name="T102" fmla="*/ 1007444 w 2107067"/>
                <a:gd name="T103" fmla="*/ 0 h 23040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07067"/>
                <a:gd name="T157" fmla="*/ 0 h 2304066"/>
                <a:gd name="T158" fmla="*/ 2107067 w 2107067"/>
                <a:gd name="T159" fmla="*/ 2304066 h 23040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07067" h="2304066" extrusionOk="0">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lnTo>
                    <a:pt x="163419" y="966904"/>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lnTo>
                    <a:pt x="1007444" y="0"/>
                  </a:ln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sp>
          <p:nvSpPr>
            <p:cNvPr id="33" name="Google Shape;430;p15"/>
            <p:cNvSpPr>
              <a:spLocks noChangeArrowheads="1"/>
            </p:cNvSpPr>
            <p:nvPr/>
          </p:nvSpPr>
          <p:spPr bwMode="auto">
            <a:xfrm>
              <a:off x="2244624" y="4244929"/>
              <a:ext cx="1283340" cy="1988065"/>
            </a:xfrm>
            <a:custGeom>
              <a:avLst/>
              <a:gdLst>
                <a:gd name="T0" fmla="*/ 865699 w 1283340"/>
                <a:gd name="T1" fmla="*/ 32640 h 1988065"/>
                <a:gd name="T2" fmla="*/ 1157974 w 1283340"/>
                <a:gd name="T3" fmla="*/ 278181 h 1988065"/>
                <a:gd name="T4" fmla="*/ 1173552 w 1283340"/>
                <a:gd name="T5" fmla="*/ 643896 h 1988065"/>
                <a:gd name="T6" fmla="*/ 1000709 w 1283340"/>
                <a:gd name="T7" fmla="*/ 879793 h 1988065"/>
                <a:gd name="T8" fmla="*/ 851604 w 1283340"/>
                <a:gd name="T9" fmla="*/ 946557 h 1988065"/>
                <a:gd name="T10" fmla="*/ 1168359 w 1283340"/>
                <a:gd name="T11" fmla="*/ 1096403 h 1988065"/>
                <a:gd name="T12" fmla="*/ 1283340 w 1283340"/>
                <a:gd name="T13" fmla="*/ 1391646 h 1988065"/>
                <a:gd name="T14" fmla="*/ 1075632 w 1283340"/>
                <a:gd name="T15" fmla="*/ 1833768 h 1988065"/>
                <a:gd name="T16" fmla="*/ 543009 w 1283340"/>
                <a:gd name="T17" fmla="*/ 1988065 h 1988065"/>
                <a:gd name="T18" fmla="*/ 206967 w 1283340"/>
                <a:gd name="T19" fmla="*/ 1939105 h 1988065"/>
                <a:gd name="T20" fmla="*/ 41542 w 1283340"/>
                <a:gd name="T21" fmla="*/ 1861957 h 1988065"/>
                <a:gd name="T22" fmla="*/ 9644 w 1283340"/>
                <a:gd name="T23" fmla="*/ 1800386 h 1988065"/>
                <a:gd name="T24" fmla="*/ 0 w 1283340"/>
                <a:gd name="T25" fmla="*/ 1676503 h 1988065"/>
                <a:gd name="T26" fmla="*/ 47476 w 1283340"/>
                <a:gd name="T27" fmla="*/ 1550394 h 1988065"/>
                <a:gd name="T28" fmla="*/ 191389 w 1283340"/>
                <a:gd name="T29" fmla="*/ 1613449 h 1988065"/>
                <a:gd name="T30" fmla="*/ 495533 w 1283340"/>
                <a:gd name="T31" fmla="*/ 1676503 h 1988065"/>
                <a:gd name="T32" fmla="*/ 745525 w 1283340"/>
                <a:gd name="T33" fmla="*/ 1603063 h 1988065"/>
                <a:gd name="T34" fmla="*/ 832317 w 1283340"/>
                <a:gd name="T35" fmla="*/ 1407966 h 1988065"/>
                <a:gd name="T36" fmla="*/ 729205 w 1283340"/>
                <a:gd name="T37" fmla="*/ 1196548 h 1988065"/>
                <a:gd name="T38" fmla="*/ 416900 w 1283340"/>
                <a:gd name="T39" fmla="*/ 1117174 h 1988065"/>
                <a:gd name="T40" fmla="*/ 218094 w 1283340"/>
                <a:gd name="T41" fmla="*/ 1111981 h 1988065"/>
                <a:gd name="T42" fmla="*/ 183229 w 1283340"/>
                <a:gd name="T43" fmla="*/ 1045218 h 1988065"/>
                <a:gd name="T44" fmla="*/ 183229 w 1283340"/>
                <a:gd name="T45" fmla="*/ 899822 h 1988065"/>
                <a:gd name="T46" fmla="*/ 215868 w 1283340"/>
                <a:gd name="T47" fmla="*/ 836768 h 1988065"/>
                <a:gd name="T48" fmla="*/ 413933 w 1283340"/>
                <a:gd name="T49" fmla="*/ 830833 h 1988065"/>
                <a:gd name="T50" fmla="*/ 678761 w 1283340"/>
                <a:gd name="T51" fmla="*/ 753685 h 1988065"/>
                <a:gd name="T52" fmla="*/ 771488 w 1283340"/>
                <a:gd name="T53" fmla="*/ 547460 h 1988065"/>
                <a:gd name="T54" fmla="*/ 706950 w 1283340"/>
                <a:gd name="T55" fmla="*/ 379068 h 1988065"/>
                <a:gd name="T56" fmla="*/ 505918 w 1283340"/>
                <a:gd name="T57" fmla="*/ 310079 h 1988065"/>
                <a:gd name="T58" fmla="*/ 238123 w 1283340"/>
                <a:gd name="T59" fmla="*/ 383519 h 1988065"/>
                <a:gd name="T60" fmla="*/ 90502 w 1283340"/>
                <a:gd name="T61" fmla="*/ 458442 h 1988065"/>
                <a:gd name="T62" fmla="*/ 54895 w 1283340"/>
                <a:gd name="T63" fmla="*/ 433221 h 1988065"/>
                <a:gd name="T64" fmla="*/ 43026 w 1283340"/>
                <a:gd name="T65" fmla="*/ 317497 h 1988065"/>
                <a:gd name="T66" fmla="*/ 50444 w 1283340"/>
                <a:gd name="T67" fmla="*/ 215127 h 1988065"/>
                <a:gd name="T68" fmla="*/ 83084 w 1283340"/>
                <a:gd name="T69" fmla="*/ 160974 h 1988065"/>
                <a:gd name="T70" fmla="*/ 259636 w 1283340"/>
                <a:gd name="T71" fmla="*/ 63797 h 1988065"/>
                <a:gd name="T72" fmla="*/ 618674 w 1283340"/>
                <a:gd name="T73" fmla="*/ 0 h 1988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3340"/>
                <a:gd name="T112" fmla="*/ 0 h 1988065"/>
                <a:gd name="T113" fmla="*/ 1283340 w 1283340"/>
                <a:gd name="T114" fmla="*/ 1988065 h 1988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3340" h="1988065" extrusionOk="0">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grpSp>
      <p:sp>
        <p:nvSpPr>
          <p:cNvPr id="34" name="Google Shape;431;p15"/>
          <p:cNvSpPr txBox="1">
            <a:spLocks noChangeArrowheads="1"/>
          </p:cNvSpPr>
          <p:nvPr/>
        </p:nvSpPr>
        <p:spPr bwMode="auto">
          <a:xfrm>
            <a:off x="6400800" y="3384400"/>
            <a:ext cx="182189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2000" b="1" dirty="0">
                <a:solidFill>
                  <a:srgbClr val="216694"/>
                </a:solidFill>
                <a:latin typeface="Calibri" pitchFamily="34" charset="0"/>
                <a:sym typeface="Calibri" pitchFamily="34" charset="0"/>
              </a:rPr>
              <a:t>Okul Etkinlikleri</a:t>
            </a:r>
          </a:p>
        </p:txBody>
      </p:sp>
      <p:grpSp>
        <p:nvGrpSpPr>
          <p:cNvPr id="35" name="Google Shape;434;p15"/>
          <p:cNvGrpSpPr>
            <a:grpSpLocks/>
          </p:cNvGrpSpPr>
          <p:nvPr/>
        </p:nvGrpSpPr>
        <p:grpSpPr bwMode="auto">
          <a:xfrm>
            <a:off x="2729302" y="1363475"/>
            <a:ext cx="3857625" cy="3641725"/>
            <a:chOff x="7620127" y="1398906"/>
            <a:chExt cx="3858117" cy="3642006"/>
          </a:xfrm>
        </p:grpSpPr>
        <p:grpSp>
          <p:nvGrpSpPr>
            <p:cNvPr id="36" name="Google Shape;435;p15"/>
            <p:cNvGrpSpPr>
              <a:grpSpLocks/>
            </p:cNvGrpSpPr>
            <p:nvPr/>
          </p:nvGrpSpPr>
          <p:grpSpPr bwMode="auto">
            <a:xfrm>
              <a:off x="7620127" y="1398906"/>
              <a:ext cx="3858117" cy="3642006"/>
              <a:chOff x="3702120" y="1611785"/>
              <a:chExt cx="4967290" cy="4689049"/>
            </a:xfrm>
          </p:grpSpPr>
          <p:sp>
            <p:nvSpPr>
              <p:cNvPr id="40" name="Google Shape;436;p15"/>
              <p:cNvSpPr>
                <a:spLocks noChangeArrowheads="1"/>
              </p:cNvSpPr>
              <p:nvPr/>
            </p:nvSpPr>
            <p:spPr bwMode="auto">
              <a:xfrm rot="3600000">
                <a:off x="5126527" y="3645744"/>
                <a:ext cx="4019934" cy="1219210"/>
              </a:xfrm>
              <a:custGeom>
                <a:avLst/>
                <a:gdLst>
                  <a:gd name="T0" fmla="*/ 0 w 4019934"/>
                  <a:gd name="T1" fmla="*/ 0 h 1219210"/>
                  <a:gd name="T2" fmla="*/ 3410329 w 4019934"/>
                  <a:gd name="T3" fmla="*/ 0 h 1219210"/>
                  <a:gd name="T4" fmla="*/ 4019934 w 4019934"/>
                  <a:gd name="T5" fmla="*/ 609605 h 1219210"/>
                  <a:gd name="T6" fmla="*/ 3410329 w 4019934"/>
                  <a:gd name="T7" fmla="*/ 1219210 h 1219210"/>
                  <a:gd name="T8" fmla="*/ 983174 w 4019934"/>
                  <a:gd name="T9" fmla="*/ 1219210 h 1219210"/>
                  <a:gd name="T10" fmla="*/ 451089 w 4019934"/>
                  <a:gd name="T11" fmla="*/ 297611 h 1219210"/>
                  <a:gd name="T12" fmla="*/ 80932 w 4019934"/>
                  <a:gd name="T13" fmla="*/ 13580 h 1219210"/>
                  <a:gd name="T14" fmla="*/ 0 w 4019934"/>
                  <a:gd name="T15" fmla="*/ 0 h 1219210"/>
                  <a:gd name="T16" fmla="*/ 0 60000 65536"/>
                  <a:gd name="T17" fmla="*/ 0 60000 65536"/>
                  <a:gd name="T18" fmla="*/ 0 60000 65536"/>
                  <a:gd name="T19" fmla="*/ 0 60000 65536"/>
                  <a:gd name="T20" fmla="*/ 0 60000 65536"/>
                  <a:gd name="T21" fmla="*/ 0 60000 65536"/>
                  <a:gd name="T22" fmla="*/ 0 60000 65536"/>
                  <a:gd name="T23" fmla="*/ 0 60000 65536"/>
                  <a:gd name="T24" fmla="*/ 0 w 4019934"/>
                  <a:gd name="T25" fmla="*/ 0 h 1219210"/>
                  <a:gd name="T26" fmla="*/ 4019934 w 4019934"/>
                  <a:gd name="T27" fmla="*/ 1219210 h 1219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19934" h="1219210" extrusionOk="0">
                    <a:moveTo>
                      <a:pt x="0" y="0"/>
                    </a:moveTo>
                    <a:lnTo>
                      <a:pt x="3410329" y="0"/>
                    </a:lnTo>
                    <a:cubicBezTo>
                      <a:pt x="3747005" y="0"/>
                      <a:pt x="4019934" y="272929"/>
                      <a:pt x="4019934" y="609605"/>
                    </a:cubicBezTo>
                    <a:cubicBezTo>
                      <a:pt x="4019934" y="946280"/>
                      <a:pt x="3747005" y="1219210"/>
                      <a:pt x="3410329" y="1219210"/>
                    </a:cubicBezTo>
                    <a:lnTo>
                      <a:pt x="983174" y="1219210"/>
                    </a:lnTo>
                    <a:lnTo>
                      <a:pt x="451089" y="297611"/>
                    </a:lnTo>
                    <a:cubicBezTo>
                      <a:pt x="366920" y="151826"/>
                      <a:pt x="231628" y="53959"/>
                      <a:pt x="80932" y="13580"/>
                    </a:cubicBezTo>
                    <a:lnTo>
                      <a:pt x="0" y="0"/>
                    </a:lnTo>
                    <a:close/>
                  </a:path>
                </a:pathLst>
              </a:custGeom>
              <a:solidFill>
                <a:srgbClr val="32A5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sp>
            <p:nvSpPr>
              <p:cNvPr id="41" name="Google Shape;437;p15"/>
              <p:cNvSpPr>
                <a:spLocks noChangeArrowheads="1"/>
              </p:cNvSpPr>
              <p:nvPr/>
            </p:nvSpPr>
            <p:spPr bwMode="auto">
              <a:xfrm>
                <a:off x="3740732" y="4869160"/>
                <a:ext cx="4303344" cy="1219210"/>
              </a:xfrm>
              <a:custGeom>
                <a:avLst/>
                <a:gdLst>
                  <a:gd name="T0" fmla="*/ 609605 w 4303344"/>
                  <a:gd name="T1" fmla="*/ 0 h 1219210"/>
                  <a:gd name="T2" fmla="*/ 3046236 w 4303344"/>
                  <a:gd name="T3" fmla="*/ 0 h 1219210"/>
                  <a:gd name="T4" fmla="*/ 3568010 w 4303344"/>
                  <a:gd name="T5" fmla="*/ 903740 h 1219210"/>
                  <a:gd name="T6" fmla="*/ 4288157 w 4303344"/>
                  <a:gd name="T7" fmla="*/ 1177574 h 1219210"/>
                  <a:gd name="T8" fmla="*/ 4299482 w 4303344"/>
                  <a:gd name="T9" fmla="*/ 1172474 h 1219210"/>
                  <a:gd name="T10" fmla="*/ 4303344 w 4303344"/>
                  <a:gd name="T11" fmla="*/ 1182130 h 1219210"/>
                  <a:gd name="T12" fmla="*/ 4223788 w 4303344"/>
                  <a:gd name="T13" fmla="*/ 1206825 h 1219210"/>
                  <a:gd name="T14" fmla="*/ 4100931 w 4303344"/>
                  <a:gd name="T15" fmla="*/ 1219210 h 1219210"/>
                  <a:gd name="T16" fmla="*/ 609605 w 4303344"/>
                  <a:gd name="T17" fmla="*/ 1219210 h 1219210"/>
                  <a:gd name="T18" fmla="*/ 0 w 4303344"/>
                  <a:gd name="T19" fmla="*/ 609605 h 1219210"/>
                  <a:gd name="T20" fmla="*/ 609605 w 4303344"/>
                  <a:gd name="T21" fmla="*/ 0 h 12192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03344"/>
                  <a:gd name="T34" fmla="*/ 0 h 1219210"/>
                  <a:gd name="T35" fmla="*/ 4303344 w 4303344"/>
                  <a:gd name="T36" fmla="*/ 1219210 h 12192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03344" h="1219210" extrusionOk="0">
                    <a:moveTo>
                      <a:pt x="609605" y="0"/>
                    </a:moveTo>
                    <a:lnTo>
                      <a:pt x="3046236" y="0"/>
                    </a:lnTo>
                    <a:lnTo>
                      <a:pt x="3568010" y="903740"/>
                    </a:lnTo>
                    <a:cubicBezTo>
                      <a:pt x="3715306" y="1158864"/>
                      <a:pt x="4019165" y="1267240"/>
                      <a:pt x="4288157" y="1177574"/>
                    </a:cubicBezTo>
                    <a:lnTo>
                      <a:pt x="4299482" y="1172474"/>
                    </a:lnTo>
                    <a:lnTo>
                      <a:pt x="4303344" y="1182130"/>
                    </a:lnTo>
                    <a:lnTo>
                      <a:pt x="4223788" y="1206825"/>
                    </a:lnTo>
                    <a:cubicBezTo>
                      <a:pt x="4184104" y="1214946"/>
                      <a:pt x="4143016" y="1219210"/>
                      <a:pt x="4100931" y="1219210"/>
                    </a:cubicBezTo>
                    <a:lnTo>
                      <a:pt x="609605" y="1219210"/>
                    </a:lnTo>
                    <a:cubicBezTo>
                      <a:pt x="272930" y="1219210"/>
                      <a:pt x="0" y="946281"/>
                      <a:pt x="0" y="609605"/>
                    </a:cubicBezTo>
                    <a:cubicBezTo>
                      <a:pt x="0" y="272930"/>
                      <a:pt x="272930" y="0"/>
                      <a:pt x="609605" y="0"/>
                    </a:cubicBezTo>
                    <a:close/>
                  </a:path>
                </a:pathLst>
              </a:cu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1097275" bIns="45700" anchor="ctr"/>
              <a:lstStyle/>
              <a:p>
                <a:endParaRPr lang="tr-TR"/>
              </a:p>
            </p:txBody>
          </p:sp>
          <p:sp>
            <p:nvSpPr>
              <p:cNvPr id="42" name="Google Shape;438;p15"/>
              <p:cNvSpPr>
                <a:spLocks noChangeArrowheads="1"/>
              </p:cNvSpPr>
              <p:nvPr/>
            </p:nvSpPr>
            <p:spPr bwMode="auto">
              <a:xfrm rot="-3600000">
                <a:off x="3143021" y="3189778"/>
                <a:ext cx="4348131" cy="1219210"/>
              </a:xfrm>
              <a:custGeom>
                <a:avLst/>
                <a:gdLst>
                  <a:gd name="T0" fmla="*/ 16465 w 4348131"/>
                  <a:gd name="T1" fmla="*/ 45872 h 1219210"/>
                  <a:gd name="T2" fmla="*/ 0 w 4348131"/>
                  <a:gd name="T3" fmla="*/ 53287 h 1219210"/>
                  <a:gd name="T4" fmla="*/ 9914 w 4348131"/>
                  <a:gd name="T5" fmla="*/ 47906 h 1219210"/>
                  <a:gd name="T6" fmla="*/ 16465 w 4348131"/>
                  <a:gd name="T7" fmla="*/ 45872 h 1219210"/>
                  <a:gd name="T8" fmla="*/ 147283 w 4348131"/>
                  <a:gd name="T9" fmla="*/ 10072 h 1219210"/>
                  <a:gd name="T10" fmla="*/ 90077 w 4348131"/>
                  <a:gd name="T11" fmla="*/ 23022 h 1219210"/>
                  <a:gd name="T12" fmla="*/ 124343 w 4348131"/>
                  <a:gd name="T13" fmla="*/ 12385 h 1219210"/>
                  <a:gd name="T14" fmla="*/ 147283 w 4348131"/>
                  <a:gd name="T15" fmla="*/ 10072 h 1219210"/>
                  <a:gd name="T16" fmla="*/ 4244020 w 4348131"/>
                  <a:gd name="T17" fmla="*/ 268769 h 1219210"/>
                  <a:gd name="T18" fmla="*/ 4348131 w 4348131"/>
                  <a:gd name="T19" fmla="*/ 609605 h 1219210"/>
                  <a:gd name="T20" fmla="*/ 3738526 w 4348131"/>
                  <a:gd name="T21" fmla="*/ 1219210 h 1219210"/>
                  <a:gd name="T22" fmla="*/ 1290749 w 4348131"/>
                  <a:gd name="T23" fmla="*/ 1219210 h 1219210"/>
                  <a:gd name="T24" fmla="*/ 764237 w 4348131"/>
                  <a:gd name="T25" fmla="*/ 307265 h 1219210"/>
                  <a:gd name="T26" fmla="*/ 278730 w 4348131"/>
                  <a:gd name="T27" fmla="*/ 3879 h 1219210"/>
                  <a:gd name="T28" fmla="*/ 183986 w 4348131"/>
                  <a:gd name="T29" fmla="*/ 6373 h 1219210"/>
                  <a:gd name="T30" fmla="*/ 247200 w 4348131"/>
                  <a:gd name="T31" fmla="*/ 0 h 1219210"/>
                  <a:gd name="T32" fmla="*/ 3738526 w 4348131"/>
                  <a:gd name="T33" fmla="*/ 0 h 1219210"/>
                  <a:gd name="T34" fmla="*/ 4244020 w 4348131"/>
                  <a:gd name="T35" fmla="*/ 268769 h 1219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48131"/>
                  <a:gd name="T55" fmla="*/ 0 h 1219210"/>
                  <a:gd name="T56" fmla="*/ 4348131 w 4348131"/>
                  <a:gd name="T57" fmla="*/ 1219210 h 1219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48131" h="1219210" extrusionOk="0">
                    <a:moveTo>
                      <a:pt x="16465" y="45872"/>
                    </a:moveTo>
                    <a:lnTo>
                      <a:pt x="0" y="53287"/>
                    </a:lnTo>
                    <a:lnTo>
                      <a:pt x="9914" y="47906"/>
                    </a:lnTo>
                    <a:lnTo>
                      <a:pt x="16465" y="45872"/>
                    </a:lnTo>
                    <a:close/>
                    <a:moveTo>
                      <a:pt x="147283" y="10072"/>
                    </a:moveTo>
                    <a:lnTo>
                      <a:pt x="90077" y="23022"/>
                    </a:lnTo>
                    <a:lnTo>
                      <a:pt x="124343" y="12385"/>
                    </a:lnTo>
                    <a:lnTo>
                      <a:pt x="147283" y="10072"/>
                    </a:lnTo>
                    <a:close/>
                    <a:moveTo>
                      <a:pt x="4244020" y="268769"/>
                    </a:moveTo>
                    <a:cubicBezTo>
                      <a:pt x="4309750" y="366063"/>
                      <a:pt x="4348131" y="483352"/>
                      <a:pt x="4348131" y="609605"/>
                    </a:cubicBezTo>
                    <a:cubicBezTo>
                      <a:pt x="4348131" y="946281"/>
                      <a:pt x="4075202" y="1219210"/>
                      <a:pt x="3738526" y="1219210"/>
                    </a:cubicBezTo>
                    <a:lnTo>
                      <a:pt x="1290749" y="1219210"/>
                    </a:lnTo>
                    <a:lnTo>
                      <a:pt x="764237" y="307265"/>
                    </a:lnTo>
                    <a:cubicBezTo>
                      <a:pt x="659026" y="125034"/>
                      <a:pt x="473936" y="17674"/>
                      <a:pt x="278730" y="3879"/>
                    </a:cubicBezTo>
                    <a:lnTo>
                      <a:pt x="183986" y="6373"/>
                    </a:lnTo>
                    <a:lnTo>
                      <a:pt x="247200" y="0"/>
                    </a:lnTo>
                    <a:lnTo>
                      <a:pt x="3738526" y="0"/>
                    </a:lnTo>
                    <a:cubicBezTo>
                      <a:pt x="3948949" y="0"/>
                      <a:pt x="4134470" y="106613"/>
                      <a:pt x="4244020" y="268769"/>
                    </a:cubicBezTo>
                    <a:close/>
                  </a:path>
                </a:pathLst>
              </a:custGeom>
              <a:solidFill>
                <a:srgbClr val="2173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7275" tIns="45700" rIns="91425" bIns="45700" anchor="ctr"/>
              <a:lstStyle/>
              <a:p>
                <a:endParaRPr lang="tr-TR"/>
              </a:p>
            </p:txBody>
          </p:sp>
        </p:grpSp>
        <p:sp>
          <p:nvSpPr>
            <p:cNvPr id="37" name="Google Shape;439;p15"/>
            <p:cNvSpPr txBox="1">
              <a:spLocks noChangeArrowheads="1"/>
            </p:cNvSpPr>
            <p:nvPr/>
          </p:nvSpPr>
          <p:spPr bwMode="auto">
            <a:xfrm rot="-3717770">
              <a:off x="7914707" y="2877184"/>
              <a:ext cx="1908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dirty="0">
                  <a:solidFill>
                    <a:schemeClr val="bg1"/>
                  </a:solidFill>
                  <a:latin typeface="Calibri" pitchFamily="34" charset="0"/>
                  <a:sym typeface="Calibri" pitchFamily="34" charset="0"/>
                </a:rPr>
                <a:t>Merkezî Etkinlikler</a:t>
              </a:r>
            </a:p>
          </p:txBody>
        </p:sp>
        <p:sp>
          <p:nvSpPr>
            <p:cNvPr id="38" name="Google Shape;440;p15"/>
            <p:cNvSpPr txBox="1">
              <a:spLocks noChangeArrowheads="1"/>
            </p:cNvSpPr>
            <p:nvPr/>
          </p:nvSpPr>
          <p:spPr bwMode="auto">
            <a:xfrm>
              <a:off x="8086773" y="4106165"/>
              <a:ext cx="18390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dirty="0">
                  <a:solidFill>
                    <a:schemeClr val="bg1"/>
                  </a:solidFill>
                  <a:latin typeface="Calibri" pitchFamily="34" charset="0"/>
                  <a:sym typeface="Calibri" pitchFamily="34" charset="0"/>
                </a:rPr>
                <a:t>Okul Dışı Bireysel </a:t>
              </a:r>
              <a:endParaRPr lang="tr-TR" altLang="tr-TR" dirty="0">
                <a:solidFill>
                  <a:schemeClr val="bg1"/>
                </a:solidFill>
              </a:endParaRPr>
            </a:p>
            <a:p>
              <a:pPr eaLnBrk="1" hangingPunct="1">
                <a:buClr>
                  <a:srgbClr val="000000"/>
                </a:buClr>
                <a:buFont typeface="Arial" charset="0"/>
                <a:buNone/>
              </a:pPr>
              <a:r>
                <a:rPr lang="tr-TR" altLang="tr-TR" sz="1800" dirty="0" smtClean="0">
                  <a:solidFill>
                    <a:schemeClr val="bg1"/>
                  </a:solidFill>
                  <a:latin typeface="Calibri" pitchFamily="34" charset="0"/>
                  <a:sym typeface="Calibri" pitchFamily="34" charset="0"/>
                </a:rPr>
                <a:t>Etkinlikler</a:t>
              </a:r>
              <a:endParaRPr lang="tr-TR" altLang="tr-TR" sz="1800" dirty="0">
                <a:solidFill>
                  <a:schemeClr val="bg1"/>
                </a:solidFill>
                <a:latin typeface="Calibri" pitchFamily="34" charset="0"/>
                <a:sym typeface="Calibri" pitchFamily="34" charset="0"/>
              </a:endParaRPr>
            </a:p>
          </p:txBody>
        </p:sp>
        <p:sp>
          <p:nvSpPr>
            <p:cNvPr id="39" name="Google Shape;441;p15"/>
            <p:cNvSpPr txBox="1">
              <a:spLocks noChangeArrowheads="1"/>
            </p:cNvSpPr>
            <p:nvPr/>
          </p:nvSpPr>
          <p:spPr bwMode="auto">
            <a:xfrm rot="3573055">
              <a:off x="9450518" y="3253842"/>
              <a:ext cx="1642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dirty="0">
                  <a:solidFill>
                    <a:schemeClr val="bg1"/>
                  </a:solidFill>
                  <a:latin typeface="Calibri" pitchFamily="34" charset="0"/>
                  <a:sym typeface="Calibri" pitchFamily="34" charset="0"/>
                </a:rPr>
                <a:t>Okul Etkinlikleri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H:\resimlerim\PNG  ARŞİVİ\1-karışık png\xcxf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381288" cy="21844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1752600" y="758115"/>
            <a:ext cx="4954970" cy="567463"/>
          </a:xfrm>
          <a:prstGeom prst="rect">
            <a:avLst/>
          </a:prstGeom>
        </p:spPr>
        <p:txBody>
          <a:bodyPr vert="horz" wrap="square" lIns="0" tIns="13335" rIns="0" bIns="0" rtlCol="0">
            <a:spAutoFit/>
          </a:bodyPr>
          <a:lstStyle/>
          <a:p>
            <a:pPr marL="12700">
              <a:lnSpc>
                <a:spcPct val="100000"/>
              </a:lnSpc>
              <a:spcBef>
                <a:spcPts val="105"/>
              </a:spcBef>
            </a:pPr>
            <a:r>
              <a:rPr lang="tr-TR" sz="3600" spc="-5" dirty="0" smtClean="0">
                <a:solidFill>
                  <a:schemeClr val="bg1"/>
                </a:solidFill>
              </a:rPr>
              <a:t>MERKEZİ ETKİNLİKLER</a:t>
            </a:r>
            <a:endParaRPr sz="3600" spc="-15" dirty="0">
              <a:solidFill>
                <a:schemeClr val="bg1"/>
              </a:solidFill>
            </a:endParaRPr>
          </a:p>
        </p:txBody>
      </p:sp>
      <p:sp>
        <p:nvSpPr>
          <p:cNvPr id="8" name="object 8"/>
          <p:cNvSpPr/>
          <p:nvPr/>
        </p:nvSpPr>
        <p:spPr>
          <a:xfrm>
            <a:off x="251523" y="2494279"/>
            <a:ext cx="8497570" cy="934721"/>
          </a:xfrm>
          <a:custGeom>
            <a:avLst/>
            <a:gdLst/>
            <a:ahLst/>
            <a:cxnLst/>
            <a:rect l="l" t="t" r="r" b="b"/>
            <a:pathLst>
              <a:path w="8497570" h="1132839">
                <a:moveTo>
                  <a:pt x="4531677" y="849630"/>
                </a:moveTo>
                <a:lnTo>
                  <a:pt x="3965257" y="849630"/>
                </a:lnTo>
                <a:lnTo>
                  <a:pt x="4248467" y="1132713"/>
                </a:lnTo>
                <a:lnTo>
                  <a:pt x="4531677" y="849630"/>
                </a:lnTo>
                <a:close/>
              </a:path>
              <a:path w="8497570" h="1132839">
                <a:moveTo>
                  <a:pt x="4390072" y="736092"/>
                </a:moveTo>
                <a:lnTo>
                  <a:pt x="4106862" y="736092"/>
                </a:lnTo>
                <a:lnTo>
                  <a:pt x="4106862" y="849630"/>
                </a:lnTo>
                <a:lnTo>
                  <a:pt x="4390072" y="849630"/>
                </a:lnTo>
                <a:lnTo>
                  <a:pt x="4390072" y="736092"/>
                </a:lnTo>
                <a:close/>
              </a:path>
              <a:path w="8497570" h="1132839">
                <a:moveTo>
                  <a:pt x="8496998" y="0"/>
                </a:moveTo>
                <a:lnTo>
                  <a:pt x="0" y="0"/>
                </a:lnTo>
                <a:lnTo>
                  <a:pt x="0" y="736092"/>
                </a:lnTo>
                <a:lnTo>
                  <a:pt x="8496998" y="736092"/>
                </a:lnTo>
                <a:lnTo>
                  <a:pt x="8496998" y="0"/>
                </a:lnTo>
                <a:close/>
              </a:path>
            </a:pathLst>
          </a:custGeom>
          <a:solidFill>
            <a:srgbClr val="FFFFFF"/>
          </a:solidFill>
        </p:spPr>
        <p:txBody>
          <a:bodyPr wrap="square" lIns="0" tIns="0" rIns="0" bIns="0" rtlCol="0"/>
          <a:lstStyle/>
          <a:p>
            <a:endParaRPr b="1" dirty="0">
              <a:solidFill>
                <a:schemeClr val="bg1"/>
              </a:solidFill>
            </a:endParaRPr>
          </a:p>
        </p:txBody>
      </p:sp>
      <p:sp>
        <p:nvSpPr>
          <p:cNvPr id="10" name="object 10"/>
          <p:cNvSpPr txBox="1"/>
          <p:nvPr/>
        </p:nvSpPr>
        <p:spPr>
          <a:xfrm>
            <a:off x="5029200" y="1828800"/>
            <a:ext cx="7622540" cy="1175322"/>
          </a:xfrm>
          <a:prstGeom prst="rect">
            <a:avLst/>
          </a:prstGeom>
        </p:spPr>
        <p:txBody>
          <a:bodyPr vert="horz" wrap="square" lIns="0" tIns="13335" rIns="0" bIns="0" rtlCol="0">
            <a:spAutoFit/>
          </a:bodyPr>
          <a:lstStyle/>
          <a:p>
            <a:pPr>
              <a:lnSpc>
                <a:spcPct val="100000"/>
              </a:lnSpc>
            </a:pPr>
            <a:endParaRPr sz="2400" dirty="0" smtClean="0">
              <a:latin typeface="Times New Roman"/>
              <a:cs typeface="Times New Roman"/>
            </a:endParaRPr>
          </a:p>
          <a:p>
            <a:pPr>
              <a:lnSpc>
                <a:spcPct val="100000"/>
              </a:lnSpc>
              <a:spcBef>
                <a:spcPts val="35"/>
              </a:spcBef>
            </a:pPr>
            <a:endParaRPr sz="2750" dirty="0">
              <a:latin typeface="Times New Roman"/>
              <a:cs typeface="Times New Roman"/>
            </a:endParaRPr>
          </a:p>
          <a:p>
            <a:pPr>
              <a:lnSpc>
                <a:spcPct val="100000"/>
              </a:lnSpc>
            </a:pPr>
            <a:endParaRPr sz="2400" dirty="0">
              <a:latin typeface="Times New Roman"/>
              <a:cs typeface="Times New Roman"/>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417;p15"/>
          <p:cNvSpPr txBox="1">
            <a:spLocks noChangeArrowheads="1"/>
          </p:cNvSpPr>
          <p:nvPr/>
        </p:nvSpPr>
        <p:spPr bwMode="auto">
          <a:xfrm>
            <a:off x="738501" y="3207796"/>
            <a:ext cx="21099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2000" b="1" dirty="0">
                <a:solidFill>
                  <a:srgbClr val="216694"/>
                </a:solidFill>
                <a:latin typeface="Calibri" pitchFamily="34" charset="0"/>
                <a:sym typeface="Calibri" pitchFamily="34" charset="0"/>
              </a:rPr>
              <a:t>Merkezî Etkinlikler</a:t>
            </a:r>
          </a:p>
        </p:txBody>
      </p:sp>
      <p:grpSp>
        <p:nvGrpSpPr>
          <p:cNvPr id="19" name="Google Shape;419;p15"/>
          <p:cNvGrpSpPr>
            <a:grpSpLocks/>
          </p:cNvGrpSpPr>
          <p:nvPr/>
        </p:nvGrpSpPr>
        <p:grpSpPr bwMode="auto">
          <a:xfrm>
            <a:off x="1143000" y="1916113"/>
            <a:ext cx="1273175" cy="1273175"/>
            <a:chOff x="1382806" y="3668806"/>
            <a:chExt cx="3025588" cy="3025588"/>
          </a:xfrm>
        </p:grpSpPr>
        <p:sp>
          <p:nvSpPr>
            <p:cNvPr id="21" name="Google Shape;420;p15"/>
            <p:cNvSpPr>
              <a:spLocks noChangeArrowheads="1"/>
            </p:cNvSpPr>
            <p:nvPr/>
          </p:nvSpPr>
          <p:spPr bwMode="auto">
            <a:xfrm>
              <a:off x="1382806" y="3668806"/>
              <a:ext cx="3025588" cy="3025588"/>
            </a:xfrm>
            <a:prstGeom prst="rect">
              <a:avLst/>
            </a:prstGeom>
            <a:solidFill>
              <a:srgbClr val="2980B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eaLnBrk="1" hangingPunct="1">
                <a:buClr>
                  <a:srgbClr val="000000"/>
                </a:buClr>
                <a:buFont typeface="Arial" charset="0"/>
                <a:buNone/>
              </a:pPr>
              <a:endParaRPr lang="tr-TR" altLang="tr-TR" sz="1800">
                <a:solidFill>
                  <a:srgbClr val="FFFFFF"/>
                </a:solidFill>
                <a:latin typeface="Calibri" pitchFamily="34" charset="0"/>
                <a:sym typeface="Calibri" pitchFamily="34" charset="0"/>
              </a:endParaRPr>
            </a:p>
          </p:txBody>
        </p:sp>
        <p:sp>
          <p:nvSpPr>
            <p:cNvPr id="22" name="Google Shape;421;p15"/>
            <p:cNvSpPr>
              <a:spLocks noChangeArrowheads="1"/>
            </p:cNvSpPr>
            <p:nvPr/>
          </p:nvSpPr>
          <p:spPr bwMode="auto">
            <a:xfrm>
              <a:off x="2338093" y="4265700"/>
              <a:ext cx="1180970" cy="1933171"/>
            </a:xfrm>
            <a:custGeom>
              <a:avLst/>
              <a:gdLst>
                <a:gd name="T0" fmla="*/ 634994 w 1180970"/>
                <a:gd name="T1" fmla="*/ 0 h 1933171"/>
                <a:gd name="T2" fmla="*/ 726237 w 1180970"/>
                <a:gd name="T3" fmla="*/ 2226 h 1933171"/>
                <a:gd name="T4" fmla="*/ 778906 w 1180970"/>
                <a:gd name="T5" fmla="*/ 9644 h 1933171"/>
                <a:gd name="T6" fmla="*/ 802644 w 1180970"/>
                <a:gd name="T7" fmla="*/ 23738 h 1933171"/>
                <a:gd name="T8" fmla="*/ 808579 w 1180970"/>
                <a:gd name="T9" fmla="*/ 45993 h 1933171"/>
                <a:gd name="T10" fmla="*/ 808579 w 1180970"/>
                <a:gd name="T11" fmla="*/ 1631994 h 1933171"/>
                <a:gd name="T12" fmla="*/ 1121624 w 1180970"/>
                <a:gd name="T13" fmla="*/ 1631994 h 1933171"/>
                <a:gd name="T14" fmla="*/ 1146104 w 1180970"/>
                <a:gd name="T15" fmla="*/ 1640154 h 1933171"/>
                <a:gd name="T16" fmla="*/ 1165392 w 1180970"/>
                <a:gd name="T17" fmla="*/ 1666117 h 1933171"/>
                <a:gd name="T18" fmla="*/ 1177261 w 1180970"/>
                <a:gd name="T19" fmla="*/ 1712852 h 1933171"/>
                <a:gd name="T20" fmla="*/ 1180970 w 1180970"/>
                <a:gd name="T21" fmla="*/ 1784808 h 1933171"/>
                <a:gd name="T22" fmla="*/ 1176519 w 1180970"/>
                <a:gd name="T23" fmla="*/ 1855280 h 1933171"/>
                <a:gd name="T24" fmla="*/ 1163908 w 1180970"/>
                <a:gd name="T25" fmla="*/ 1901273 h 1933171"/>
                <a:gd name="T26" fmla="*/ 1145363 w 1180970"/>
                <a:gd name="T27" fmla="*/ 1925753 h 1933171"/>
                <a:gd name="T28" fmla="*/ 1121624 w 1180970"/>
                <a:gd name="T29" fmla="*/ 1933171 h 1933171"/>
                <a:gd name="T30" fmla="*/ 62312 w 1180970"/>
                <a:gd name="T31" fmla="*/ 1933171 h 1933171"/>
                <a:gd name="T32" fmla="*/ 40058 w 1180970"/>
                <a:gd name="T33" fmla="*/ 1925753 h 1933171"/>
                <a:gd name="T34" fmla="*/ 21513 w 1180970"/>
                <a:gd name="T35" fmla="*/ 1901273 h 1933171"/>
                <a:gd name="T36" fmla="*/ 8902 w 1180970"/>
                <a:gd name="T37" fmla="*/ 1855280 h 1933171"/>
                <a:gd name="T38" fmla="*/ 4451 w 1180970"/>
                <a:gd name="T39" fmla="*/ 1784808 h 1933171"/>
                <a:gd name="T40" fmla="*/ 8160 w 1180970"/>
                <a:gd name="T41" fmla="*/ 1712852 h 1933171"/>
                <a:gd name="T42" fmla="*/ 20029 w 1180970"/>
                <a:gd name="T43" fmla="*/ 1666117 h 1933171"/>
                <a:gd name="T44" fmla="*/ 38574 w 1180970"/>
                <a:gd name="T45" fmla="*/ 1640154 h 1933171"/>
                <a:gd name="T46" fmla="*/ 62312 w 1180970"/>
                <a:gd name="T47" fmla="*/ 1631994 h 1933171"/>
                <a:gd name="T48" fmla="*/ 419867 w 1180970"/>
                <a:gd name="T49" fmla="*/ 1631994 h 1933171"/>
                <a:gd name="T50" fmla="*/ 419867 w 1180970"/>
                <a:gd name="T51" fmla="*/ 382777 h 1933171"/>
                <a:gd name="T52" fmla="*/ 111272 w 1180970"/>
                <a:gd name="T53" fmla="*/ 553394 h 1933171"/>
                <a:gd name="T54" fmla="*/ 55636 w 1180970"/>
                <a:gd name="T55" fmla="*/ 573423 h 1933171"/>
                <a:gd name="T56" fmla="*/ 21513 w 1180970"/>
                <a:gd name="T57" fmla="*/ 564522 h 1933171"/>
                <a:gd name="T58" fmla="*/ 4451 w 1180970"/>
                <a:gd name="T59" fmla="*/ 520755 h 1933171"/>
                <a:gd name="T60" fmla="*/ 0 w 1180970"/>
                <a:gd name="T61" fmla="*/ 433220 h 1933171"/>
                <a:gd name="T62" fmla="*/ 1484 w 1180970"/>
                <a:gd name="T63" fmla="*/ 374617 h 1933171"/>
                <a:gd name="T64" fmla="*/ 8902 w 1180970"/>
                <a:gd name="T65" fmla="*/ 335301 h 1933171"/>
                <a:gd name="T66" fmla="*/ 25222 w 1180970"/>
                <a:gd name="T67" fmla="*/ 308595 h 1933171"/>
                <a:gd name="T68" fmla="*/ 53411 w 1180970"/>
                <a:gd name="T69" fmla="*/ 286341 h 1933171"/>
                <a:gd name="T70" fmla="*/ 465860 w 1180970"/>
                <a:gd name="T71" fmla="*/ 19288 h 1933171"/>
                <a:gd name="T72" fmla="*/ 484405 w 1180970"/>
                <a:gd name="T73" fmla="*/ 9644 h 1933171"/>
                <a:gd name="T74" fmla="*/ 513336 w 1180970"/>
                <a:gd name="T75" fmla="*/ 3709 h 1933171"/>
                <a:gd name="T76" fmla="*/ 560070 w 1180970"/>
                <a:gd name="T77" fmla="*/ 742 h 1933171"/>
                <a:gd name="T78" fmla="*/ 634994 w 1180970"/>
                <a:gd name="T79" fmla="*/ 0 h 19331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0970"/>
                <a:gd name="T121" fmla="*/ 0 h 1933171"/>
                <a:gd name="T122" fmla="*/ 1180970 w 1180970"/>
                <a:gd name="T123" fmla="*/ 1933171 h 19331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0970" h="1933171" extrusionOk="0">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sp>
          <p:nvSpPr>
            <p:cNvPr id="23" name="Google Shape;422;p15"/>
            <p:cNvSpPr>
              <a:spLocks noChangeArrowheads="1"/>
            </p:cNvSpPr>
            <p:nvPr/>
          </p:nvSpPr>
          <p:spPr bwMode="auto">
            <a:xfrm>
              <a:off x="2361975" y="4296064"/>
              <a:ext cx="2046419" cy="2398330"/>
            </a:xfrm>
            <a:custGeom>
              <a:avLst/>
              <a:gdLst>
                <a:gd name="T0" fmla="*/ 395986 w 2046419"/>
                <a:gd name="T1" fmla="*/ 352414 h 2398330"/>
                <a:gd name="T2" fmla="*/ 395987 w 2046419"/>
                <a:gd name="T3" fmla="*/ 879025 h 2398330"/>
                <a:gd name="T4" fmla="*/ 0 w 2046419"/>
                <a:gd name="T5" fmla="*/ 535520 h 2398330"/>
                <a:gd name="T6" fmla="*/ 12468 w 2046419"/>
                <a:gd name="T7" fmla="*/ 542690 h 2398330"/>
                <a:gd name="T8" fmla="*/ 31755 w 2046419"/>
                <a:gd name="T9" fmla="*/ 543060 h 2398330"/>
                <a:gd name="T10" fmla="*/ 87391 w 2046419"/>
                <a:gd name="T11" fmla="*/ 523032 h 2398330"/>
                <a:gd name="T12" fmla="*/ 395986 w 2046419"/>
                <a:gd name="T13" fmla="*/ 352414 h 2398330"/>
                <a:gd name="T14" fmla="*/ 780529 w 2046419"/>
                <a:gd name="T15" fmla="*/ 0 h 2398330"/>
                <a:gd name="T16" fmla="*/ 2046419 w 2046419"/>
                <a:gd name="T17" fmla="*/ 1098117 h 2398330"/>
                <a:gd name="T18" fmla="*/ 2046419 w 2046419"/>
                <a:gd name="T19" fmla="*/ 2398330 h 2398330"/>
                <a:gd name="T20" fmla="*/ 599559 w 2046419"/>
                <a:gd name="T21" fmla="*/ 2398330 h 2398330"/>
                <a:gd name="T22" fmla="*/ 22023 w 2046419"/>
                <a:gd name="T23" fmla="*/ 1897337 h 2398330"/>
                <a:gd name="T24" fmla="*/ 38430 w 2046419"/>
                <a:gd name="T25" fmla="*/ 1902806 h 2398330"/>
                <a:gd name="T26" fmla="*/ 1097742 w 2046419"/>
                <a:gd name="T27" fmla="*/ 1902806 h 2398330"/>
                <a:gd name="T28" fmla="*/ 1121481 w 2046419"/>
                <a:gd name="T29" fmla="*/ 1895388 h 2398330"/>
                <a:gd name="T30" fmla="*/ 1140026 w 2046419"/>
                <a:gd name="T31" fmla="*/ 1870908 h 2398330"/>
                <a:gd name="T32" fmla="*/ 1152637 w 2046419"/>
                <a:gd name="T33" fmla="*/ 1824915 h 2398330"/>
                <a:gd name="T34" fmla="*/ 1157088 w 2046419"/>
                <a:gd name="T35" fmla="*/ 1754443 h 2398330"/>
                <a:gd name="T36" fmla="*/ 1153379 w 2046419"/>
                <a:gd name="T37" fmla="*/ 1682487 h 2398330"/>
                <a:gd name="T38" fmla="*/ 1141510 w 2046419"/>
                <a:gd name="T39" fmla="*/ 1635752 h 2398330"/>
                <a:gd name="T40" fmla="*/ 1122222 w 2046419"/>
                <a:gd name="T41" fmla="*/ 1609789 h 2398330"/>
                <a:gd name="T42" fmla="*/ 1097742 w 2046419"/>
                <a:gd name="T43" fmla="*/ 1601629 h 2398330"/>
                <a:gd name="T44" fmla="*/ 784697 w 2046419"/>
                <a:gd name="T45" fmla="*/ 1601629 h 2398330"/>
                <a:gd name="T46" fmla="*/ 784697 w 2046419"/>
                <a:gd name="T47" fmla="*/ 15628 h 2398330"/>
                <a:gd name="T48" fmla="*/ 780529 w 2046419"/>
                <a:gd name="T49" fmla="*/ 0 h 2398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6419"/>
                <a:gd name="T76" fmla="*/ 0 h 2398330"/>
                <a:gd name="T77" fmla="*/ 2046419 w 2046419"/>
                <a:gd name="T78" fmla="*/ 2398330 h 2398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6419" h="2398330" extrusionOk="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lnTo>
                    <a:pt x="395986" y="352414"/>
                  </a:ln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lnTo>
                    <a:pt x="780529" y="0"/>
                  </a:ln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grpSp>
      <p:sp>
        <p:nvSpPr>
          <p:cNvPr id="3" name="Dikdörtgen 2"/>
          <p:cNvSpPr/>
          <p:nvPr/>
        </p:nvSpPr>
        <p:spPr>
          <a:xfrm>
            <a:off x="562427" y="3615310"/>
            <a:ext cx="4572000" cy="1477328"/>
          </a:xfrm>
          <a:prstGeom prst="rect">
            <a:avLst/>
          </a:prstGeom>
        </p:spPr>
        <p:txBody>
          <a:bodyPr>
            <a:spAutoFit/>
          </a:bodyPr>
          <a:lstStyle/>
          <a:p>
            <a:r>
              <a:rPr lang="tr-TR" dirty="0"/>
              <a:t>Millî Eğitim Bakanlığı merkez ve taşra teşkilatlarınca düzenlenen, izni verilen veya bir işbirliği protokolüne yönelik yerel, ulusal ve uluslararası etkinlikler Merkezî Etkinlikler olarak adlandırılmıştır</a:t>
            </a:r>
          </a:p>
        </p:txBody>
      </p:sp>
      <p:grpSp>
        <p:nvGrpSpPr>
          <p:cNvPr id="43" name="Google Shape;467;p16"/>
          <p:cNvGrpSpPr>
            <a:grpSpLocks/>
          </p:cNvGrpSpPr>
          <p:nvPr/>
        </p:nvGrpSpPr>
        <p:grpSpPr bwMode="auto">
          <a:xfrm>
            <a:off x="5083099" y="1828800"/>
            <a:ext cx="3857625" cy="3641725"/>
            <a:chOff x="7620127" y="1398906"/>
            <a:chExt cx="3858117" cy="3642006"/>
          </a:xfrm>
        </p:grpSpPr>
        <p:grpSp>
          <p:nvGrpSpPr>
            <p:cNvPr id="44" name="Google Shape;468;p16"/>
            <p:cNvGrpSpPr>
              <a:grpSpLocks/>
            </p:cNvGrpSpPr>
            <p:nvPr/>
          </p:nvGrpSpPr>
          <p:grpSpPr bwMode="auto">
            <a:xfrm>
              <a:off x="7620127" y="1398906"/>
              <a:ext cx="3858117" cy="3642006"/>
              <a:chOff x="3702120" y="1611785"/>
              <a:chExt cx="4967290" cy="4689049"/>
            </a:xfrm>
          </p:grpSpPr>
          <p:sp>
            <p:nvSpPr>
              <p:cNvPr id="48" name="Google Shape;469;p16"/>
              <p:cNvSpPr>
                <a:spLocks noChangeArrowheads="1"/>
              </p:cNvSpPr>
              <p:nvPr/>
            </p:nvSpPr>
            <p:spPr bwMode="auto">
              <a:xfrm rot="3600000">
                <a:off x="5126527" y="3645744"/>
                <a:ext cx="4019934" cy="1219210"/>
              </a:xfrm>
              <a:custGeom>
                <a:avLst/>
                <a:gdLst>
                  <a:gd name="T0" fmla="*/ 0 w 4019934"/>
                  <a:gd name="T1" fmla="*/ 0 h 1219210"/>
                  <a:gd name="T2" fmla="*/ 3410329 w 4019934"/>
                  <a:gd name="T3" fmla="*/ 0 h 1219210"/>
                  <a:gd name="T4" fmla="*/ 4019934 w 4019934"/>
                  <a:gd name="T5" fmla="*/ 609605 h 1219210"/>
                  <a:gd name="T6" fmla="*/ 3410329 w 4019934"/>
                  <a:gd name="T7" fmla="*/ 1219210 h 1219210"/>
                  <a:gd name="T8" fmla="*/ 983174 w 4019934"/>
                  <a:gd name="T9" fmla="*/ 1219210 h 1219210"/>
                  <a:gd name="T10" fmla="*/ 451089 w 4019934"/>
                  <a:gd name="T11" fmla="*/ 297611 h 1219210"/>
                  <a:gd name="T12" fmla="*/ 80932 w 4019934"/>
                  <a:gd name="T13" fmla="*/ 13580 h 1219210"/>
                  <a:gd name="T14" fmla="*/ 0 w 4019934"/>
                  <a:gd name="T15" fmla="*/ 0 h 1219210"/>
                  <a:gd name="T16" fmla="*/ 0 60000 65536"/>
                  <a:gd name="T17" fmla="*/ 0 60000 65536"/>
                  <a:gd name="T18" fmla="*/ 0 60000 65536"/>
                  <a:gd name="T19" fmla="*/ 0 60000 65536"/>
                  <a:gd name="T20" fmla="*/ 0 60000 65536"/>
                  <a:gd name="T21" fmla="*/ 0 60000 65536"/>
                  <a:gd name="T22" fmla="*/ 0 60000 65536"/>
                  <a:gd name="T23" fmla="*/ 0 60000 65536"/>
                  <a:gd name="T24" fmla="*/ 0 w 4019934"/>
                  <a:gd name="T25" fmla="*/ 0 h 1219210"/>
                  <a:gd name="T26" fmla="*/ 4019934 w 4019934"/>
                  <a:gd name="T27" fmla="*/ 1219210 h 1219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19934" h="1219210" extrusionOk="0">
                    <a:moveTo>
                      <a:pt x="0" y="0"/>
                    </a:moveTo>
                    <a:lnTo>
                      <a:pt x="3410329" y="0"/>
                    </a:lnTo>
                    <a:cubicBezTo>
                      <a:pt x="3747005" y="0"/>
                      <a:pt x="4019934" y="272929"/>
                      <a:pt x="4019934" y="609605"/>
                    </a:cubicBezTo>
                    <a:cubicBezTo>
                      <a:pt x="4019934" y="946280"/>
                      <a:pt x="3747005" y="1219210"/>
                      <a:pt x="3410329" y="1219210"/>
                    </a:cubicBezTo>
                    <a:lnTo>
                      <a:pt x="983174" y="1219210"/>
                    </a:lnTo>
                    <a:lnTo>
                      <a:pt x="451089" y="297611"/>
                    </a:lnTo>
                    <a:cubicBezTo>
                      <a:pt x="366920" y="151826"/>
                      <a:pt x="231628" y="53959"/>
                      <a:pt x="80932" y="13580"/>
                    </a:cubicBezTo>
                    <a:lnTo>
                      <a:pt x="0" y="0"/>
                    </a:lnTo>
                    <a:close/>
                  </a:path>
                </a:pathLst>
              </a:custGeom>
              <a:solidFill>
                <a:srgbClr val="32A5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sp>
            <p:nvSpPr>
              <p:cNvPr id="49" name="Google Shape;470;p16"/>
              <p:cNvSpPr>
                <a:spLocks noChangeArrowheads="1"/>
              </p:cNvSpPr>
              <p:nvPr/>
            </p:nvSpPr>
            <p:spPr bwMode="auto">
              <a:xfrm>
                <a:off x="3740732" y="4869160"/>
                <a:ext cx="4303344" cy="1219210"/>
              </a:xfrm>
              <a:custGeom>
                <a:avLst/>
                <a:gdLst>
                  <a:gd name="T0" fmla="*/ 609605 w 4303344"/>
                  <a:gd name="T1" fmla="*/ 0 h 1219210"/>
                  <a:gd name="T2" fmla="*/ 3046236 w 4303344"/>
                  <a:gd name="T3" fmla="*/ 0 h 1219210"/>
                  <a:gd name="T4" fmla="*/ 3568010 w 4303344"/>
                  <a:gd name="T5" fmla="*/ 903740 h 1219210"/>
                  <a:gd name="T6" fmla="*/ 4288157 w 4303344"/>
                  <a:gd name="T7" fmla="*/ 1177574 h 1219210"/>
                  <a:gd name="T8" fmla="*/ 4299482 w 4303344"/>
                  <a:gd name="T9" fmla="*/ 1172474 h 1219210"/>
                  <a:gd name="T10" fmla="*/ 4303344 w 4303344"/>
                  <a:gd name="T11" fmla="*/ 1182130 h 1219210"/>
                  <a:gd name="T12" fmla="*/ 4223788 w 4303344"/>
                  <a:gd name="T13" fmla="*/ 1206825 h 1219210"/>
                  <a:gd name="T14" fmla="*/ 4100931 w 4303344"/>
                  <a:gd name="T15" fmla="*/ 1219210 h 1219210"/>
                  <a:gd name="T16" fmla="*/ 609605 w 4303344"/>
                  <a:gd name="T17" fmla="*/ 1219210 h 1219210"/>
                  <a:gd name="T18" fmla="*/ 0 w 4303344"/>
                  <a:gd name="T19" fmla="*/ 609605 h 1219210"/>
                  <a:gd name="T20" fmla="*/ 609605 w 4303344"/>
                  <a:gd name="T21" fmla="*/ 0 h 12192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03344"/>
                  <a:gd name="T34" fmla="*/ 0 h 1219210"/>
                  <a:gd name="T35" fmla="*/ 4303344 w 4303344"/>
                  <a:gd name="T36" fmla="*/ 1219210 h 12192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03344" h="1219210" extrusionOk="0">
                    <a:moveTo>
                      <a:pt x="609605" y="0"/>
                    </a:moveTo>
                    <a:lnTo>
                      <a:pt x="3046236" y="0"/>
                    </a:lnTo>
                    <a:lnTo>
                      <a:pt x="3568010" y="903740"/>
                    </a:lnTo>
                    <a:cubicBezTo>
                      <a:pt x="3715306" y="1158864"/>
                      <a:pt x="4019165" y="1267240"/>
                      <a:pt x="4288157" y="1177574"/>
                    </a:cubicBezTo>
                    <a:lnTo>
                      <a:pt x="4299482" y="1172474"/>
                    </a:lnTo>
                    <a:lnTo>
                      <a:pt x="4303344" y="1182130"/>
                    </a:lnTo>
                    <a:lnTo>
                      <a:pt x="4223788" y="1206825"/>
                    </a:lnTo>
                    <a:cubicBezTo>
                      <a:pt x="4184104" y="1214946"/>
                      <a:pt x="4143016" y="1219210"/>
                      <a:pt x="4100931" y="1219210"/>
                    </a:cubicBezTo>
                    <a:lnTo>
                      <a:pt x="609605" y="1219210"/>
                    </a:lnTo>
                    <a:cubicBezTo>
                      <a:pt x="272930" y="1219210"/>
                      <a:pt x="0" y="946281"/>
                      <a:pt x="0" y="609605"/>
                    </a:cubicBezTo>
                    <a:cubicBezTo>
                      <a:pt x="0" y="272930"/>
                      <a:pt x="272930" y="0"/>
                      <a:pt x="609605" y="0"/>
                    </a:cubicBezTo>
                    <a:close/>
                  </a:path>
                </a:pathLst>
              </a:cu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1097275" bIns="45700" anchor="ctr"/>
              <a:lstStyle/>
              <a:p>
                <a:endParaRPr lang="tr-TR"/>
              </a:p>
            </p:txBody>
          </p:sp>
          <p:sp>
            <p:nvSpPr>
              <p:cNvPr id="50" name="Google Shape;471;p16"/>
              <p:cNvSpPr>
                <a:spLocks noChangeArrowheads="1"/>
              </p:cNvSpPr>
              <p:nvPr/>
            </p:nvSpPr>
            <p:spPr bwMode="auto">
              <a:xfrm rot="-3600000">
                <a:off x="3143021" y="3189778"/>
                <a:ext cx="4348131" cy="1219210"/>
              </a:xfrm>
              <a:custGeom>
                <a:avLst/>
                <a:gdLst>
                  <a:gd name="T0" fmla="*/ 16465 w 4348131"/>
                  <a:gd name="T1" fmla="*/ 45872 h 1219210"/>
                  <a:gd name="T2" fmla="*/ 0 w 4348131"/>
                  <a:gd name="T3" fmla="*/ 53287 h 1219210"/>
                  <a:gd name="T4" fmla="*/ 9914 w 4348131"/>
                  <a:gd name="T5" fmla="*/ 47906 h 1219210"/>
                  <a:gd name="T6" fmla="*/ 16465 w 4348131"/>
                  <a:gd name="T7" fmla="*/ 45872 h 1219210"/>
                  <a:gd name="T8" fmla="*/ 147283 w 4348131"/>
                  <a:gd name="T9" fmla="*/ 10072 h 1219210"/>
                  <a:gd name="T10" fmla="*/ 90077 w 4348131"/>
                  <a:gd name="T11" fmla="*/ 23022 h 1219210"/>
                  <a:gd name="T12" fmla="*/ 124343 w 4348131"/>
                  <a:gd name="T13" fmla="*/ 12385 h 1219210"/>
                  <a:gd name="T14" fmla="*/ 147283 w 4348131"/>
                  <a:gd name="T15" fmla="*/ 10072 h 1219210"/>
                  <a:gd name="T16" fmla="*/ 4244020 w 4348131"/>
                  <a:gd name="T17" fmla="*/ 268769 h 1219210"/>
                  <a:gd name="T18" fmla="*/ 4348131 w 4348131"/>
                  <a:gd name="T19" fmla="*/ 609605 h 1219210"/>
                  <a:gd name="T20" fmla="*/ 3738526 w 4348131"/>
                  <a:gd name="T21" fmla="*/ 1219210 h 1219210"/>
                  <a:gd name="T22" fmla="*/ 1290749 w 4348131"/>
                  <a:gd name="T23" fmla="*/ 1219210 h 1219210"/>
                  <a:gd name="T24" fmla="*/ 764237 w 4348131"/>
                  <a:gd name="T25" fmla="*/ 307265 h 1219210"/>
                  <a:gd name="T26" fmla="*/ 278730 w 4348131"/>
                  <a:gd name="T27" fmla="*/ 3879 h 1219210"/>
                  <a:gd name="T28" fmla="*/ 183986 w 4348131"/>
                  <a:gd name="T29" fmla="*/ 6373 h 1219210"/>
                  <a:gd name="T30" fmla="*/ 247200 w 4348131"/>
                  <a:gd name="T31" fmla="*/ 0 h 1219210"/>
                  <a:gd name="T32" fmla="*/ 3738526 w 4348131"/>
                  <a:gd name="T33" fmla="*/ 0 h 1219210"/>
                  <a:gd name="T34" fmla="*/ 4244020 w 4348131"/>
                  <a:gd name="T35" fmla="*/ 268769 h 1219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48131"/>
                  <a:gd name="T55" fmla="*/ 0 h 1219210"/>
                  <a:gd name="T56" fmla="*/ 4348131 w 4348131"/>
                  <a:gd name="T57" fmla="*/ 1219210 h 1219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48131" h="1219210" extrusionOk="0">
                    <a:moveTo>
                      <a:pt x="16465" y="45872"/>
                    </a:moveTo>
                    <a:lnTo>
                      <a:pt x="0" y="53287"/>
                    </a:lnTo>
                    <a:lnTo>
                      <a:pt x="9914" y="47906"/>
                    </a:lnTo>
                    <a:lnTo>
                      <a:pt x="16465" y="45872"/>
                    </a:lnTo>
                    <a:close/>
                    <a:moveTo>
                      <a:pt x="147283" y="10072"/>
                    </a:moveTo>
                    <a:lnTo>
                      <a:pt x="90077" y="23022"/>
                    </a:lnTo>
                    <a:lnTo>
                      <a:pt x="124343" y="12385"/>
                    </a:lnTo>
                    <a:lnTo>
                      <a:pt x="147283" y="10072"/>
                    </a:lnTo>
                    <a:close/>
                    <a:moveTo>
                      <a:pt x="4244020" y="268769"/>
                    </a:moveTo>
                    <a:cubicBezTo>
                      <a:pt x="4309750" y="366063"/>
                      <a:pt x="4348131" y="483352"/>
                      <a:pt x="4348131" y="609605"/>
                    </a:cubicBezTo>
                    <a:cubicBezTo>
                      <a:pt x="4348131" y="946281"/>
                      <a:pt x="4075202" y="1219210"/>
                      <a:pt x="3738526" y="1219210"/>
                    </a:cubicBezTo>
                    <a:lnTo>
                      <a:pt x="1290749" y="1219210"/>
                    </a:lnTo>
                    <a:lnTo>
                      <a:pt x="764237" y="307265"/>
                    </a:lnTo>
                    <a:cubicBezTo>
                      <a:pt x="659026" y="125034"/>
                      <a:pt x="473936" y="17674"/>
                      <a:pt x="278730" y="3879"/>
                    </a:cubicBezTo>
                    <a:lnTo>
                      <a:pt x="183986" y="6373"/>
                    </a:lnTo>
                    <a:lnTo>
                      <a:pt x="247200" y="0"/>
                    </a:lnTo>
                    <a:lnTo>
                      <a:pt x="3738526" y="0"/>
                    </a:lnTo>
                    <a:cubicBezTo>
                      <a:pt x="3948949" y="0"/>
                      <a:pt x="4134470" y="106613"/>
                      <a:pt x="4244020" y="268769"/>
                    </a:cubicBezTo>
                    <a:close/>
                  </a:path>
                </a:pathLst>
              </a:custGeom>
              <a:solidFill>
                <a:srgbClr val="2173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7275" tIns="45700" rIns="91425" bIns="45700" anchor="ctr"/>
              <a:lstStyle/>
              <a:p>
                <a:endParaRPr lang="tr-TR"/>
              </a:p>
            </p:txBody>
          </p:sp>
        </p:grpSp>
        <p:sp>
          <p:nvSpPr>
            <p:cNvPr id="45" name="Google Shape;472;p16"/>
            <p:cNvSpPr txBox="1">
              <a:spLocks noChangeArrowheads="1"/>
            </p:cNvSpPr>
            <p:nvPr/>
          </p:nvSpPr>
          <p:spPr bwMode="auto">
            <a:xfrm rot="-3717770">
              <a:off x="7914707" y="2877184"/>
              <a:ext cx="1908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dirty="0">
                  <a:solidFill>
                    <a:schemeClr val="bg1"/>
                  </a:solidFill>
                  <a:latin typeface="Calibri" pitchFamily="34" charset="0"/>
                  <a:sym typeface="Calibri" pitchFamily="34" charset="0"/>
                </a:rPr>
                <a:t>Merkezî Etkinlikler</a:t>
              </a:r>
            </a:p>
          </p:txBody>
        </p:sp>
        <p:sp>
          <p:nvSpPr>
            <p:cNvPr id="46" name="Google Shape;473;p16"/>
            <p:cNvSpPr txBox="1">
              <a:spLocks noChangeArrowheads="1"/>
            </p:cNvSpPr>
            <p:nvPr/>
          </p:nvSpPr>
          <p:spPr bwMode="auto">
            <a:xfrm>
              <a:off x="8086773" y="4106165"/>
              <a:ext cx="18390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dirty="0">
                  <a:solidFill>
                    <a:srgbClr val="7F7F7F"/>
                  </a:solidFill>
                  <a:latin typeface="Calibri" pitchFamily="34" charset="0"/>
                  <a:sym typeface="Calibri" pitchFamily="34" charset="0"/>
                </a:rPr>
                <a:t>Okul Dışı Bireysel </a:t>
              </a:r>
              <a:endParaRPr lang="tr-TR" altLang="tr-TR" dirty="0"/>
            </a:p>
            <a:p>
              <a:pPr eaLnBrk="1" hangingPunct="1">
                <a:buClr>
                  <a:srgbClr val="000000"/>
                </a:buClr>
                <a:buFont typeface="Arial" charset="0"/>
                <a:buNone/>
              </a:pPr>
              <a:r>
                <a:rPr lang="tr-TR" altLang="tr-TR" sz="1800" dirty="0">
                  <a:solidFill>
                    <a:srgbClr val="7F7F7F"/>
                  </a:solidFill>
                  <a:latin typeface="Calibri" pitchFamily="34" charset="0"/>
                  <a:sym typeface="Calibri" pitchFamily="34" charset="0"/>
                </a:rPr>
                <a:t>Etkinlikler</a:t>
              </a:r>
            </a:p>
          </p:txBody>
        </p:sp>
        <p:sp>
          <p:nvSpPr>
            <p:cNvPr id="47" name="Google Shape;474;p16"/>
            <p:cNvSpPr txBox="1">
              <a:spLocks noChangeArrowheads="1"/>
            </p:cNvSpPr>
            <p:nvPr/>
          </p:nvSpPr>
          <p:spPr bwMode="auto">
            <a:xfrm rot="3573055">
              <a:off x="9450518" y="3253842"/>
              <a:ext cx="1642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a:solidFill>
                    <a:srgbClr val="7F7F7F"/>
                  </a:solidFill>
                  <a:latin typeface="Calibri" pitchFamily="34" charset="0"/>
                  <a:sym typeface="Calibri" pitchFamily="34" charset="0"/>
                </a:rPr>
                <a:t>Okul Etkinlikleri</a:t>
              </a:r>
            </a:p>
          </p:txBody>
        </p:sp>
      </p:gr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4765" y="1640935"/>
            <a:ext cx="2205484" cy="208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4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H:\resimlerim\PNG  ARŞİVİ\1-karışık png\xcxf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381288" cy="21844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1752600" y="758115"/>
            <a:ext cx="4954970" cy="567463"/>
          </a:xfrm>
          <a:prstGeom prst="rect">
            <a:avLst/>
          </a:prstGeom>
        </p:spPr>
        <p:txBody>
          <a:bodyPr vert="horz" wrap="square" lIns="0" tIns="13335" rIns="0" bIns="0" rtlCol="0">
            <a:spAutoFit/>
          </a:bodyPr>
          <a:lstStyle/>
          <a:p>
            <a:pPr marL="12700">
              <a:lnSpc>
                <a:spcPct val="100000"/>
              </a:lnSpc>
              <a:spcBef>
                <a:spcPts val="105"/>
              </a:spcBef>
            </a:pPr>
            <a:r>
              <a:rPr lang="tr-TR" sz="3600" spc="-5" dirty="0" smtClean="0">
                <a:solidFill>
                  <a:schemeClr val="bg1"/>
                </a:solidFill>
              </a:rPr>
              <a:t>OKUL ETKİNLİKLERİ</a:t>
            </a:r>
            <a:endParaRPr sz="3600" spc="-15" dirty="0">
              <a:solidFill>
                <a:schemeClr val="bg1"/>
              </a:solidFill>
            </a:endParaRPr>
          </a:p>
        </p:txBody>
      </p:sp>
      <p:sp>
        <p:nvSpPr>
          <p:cNvPr id="10" name="object 10"/>
          <p:cNvSpPr txBox="1"/>
          <p:nvPr/>
        </p:nvSpPr>
        <p:spPr>
          <a:xfrm>
            <a:off x="5029200" y="1828800"/>
            <a:ext cx="7622540" cy="1175322"/>
          </a:xfrm>
          <a:prstGeom prst="rect">
            <a:avLst/>
          </a:prstGeom>
        </p:spPr>
        <p:txBody>
          <a:bodyPr vert="horz" wrap="square" lIns="0" tIns="13335" rIns="0" bIns="0" rtlCol="0">
            <a:spAutoFit/>
          </a:bodyPr>
          <a:lstStyle/>
          <a:p>
            <a:pPr>
              <a:lnSpc>
                <a:spcPct val="100000"/>
              </a:lnSpc>
            </a:pPr>
            <a:endParaRPr sz="2400" dirty="0" smtClean="0">
              <a:latin typeface="Times New Roman"/>
              <a:cs typeface="Times New Roman"/>
            </a:endParaRPr>
          </a:p>
          <a:p>
            <a:pPr>
              <a:lnSpc>
                <a:spcPct val="100000"/>
              </a:lnSpc>
              <a:spcBef>
                <a:spcPts val="35"/>
              </a:spcBef>
            </a:pPr>
            <a:endParaRPr sz="2750" dirty="0">
              <a:latin typeface="Times New Roman"/>
              <a:cs typeface="Times New Roman"/>
            </a:endParaRPr>
          </a:p>
          <a:p>
            <a:pPr>
              <a:lnSpc>
                <a:spcPct val="100000"/>
              </a:lnSpc>
            </a:pPr>
            <a:endParaRPr sz="2400" dirty="0">
              <a:latin typeface="Times New Roman"/>
              <a:cs typeface="Times New Roman"/>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417;p15"/>
          <p:cNvSpPr txBox="1">
            <a:spLocks noChangeArrowheads="1"/>
          </p:cNvSpPr>
          <p:nvPr/>
        </p:nvSpPr>
        <p:spPr bwMode="auto">
          <a:xfrm>
            <a:off x="738501" y="3207796"/>
            <a:ext cx="21099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2000" b="1" dirty="0" smtClean="0">
                <a:solidFill>
                  <a:srgbClr val="216694"/>
                </a:solidFill>
                <a:latin typeface="Calibri" pitchFamily="34" charset="0"/>
                <a:sym typeface="Calibri" pitchFamily="34" charset="0"/>
              </a:rPr>
              <a:t>Okul Etkinlikleri</a:t>
            </a:r>
            <a:endParaRPr lang="tr-TR" altLang="tr-TR" sz="2000" b="1" dirty="0">
              <a:solidFill>
                <a:srgbClr val="216694"/>
              </a:solidFill>
              <a:latin typeface="Calibri" pitchFamily="34" charset="0"/>
              <a:sym typeface="Calibri" pitchFamily="34" charset="0"/>
            </a:endParaRPr>
          </a:p>
        </p:txBody>
      </p:sp>
      <p:sp>
        <p:nvSpPr>
          <p:cNvPr id="22" name="Google Shape;421;p15"/>
          <p:cNvSpPr>
            <a:spLocks noChangeArrowheads="1"/>
          </p:cNvSpPr>
          <p:nvPr/>
        </p:nvSpPr>
        <p:spPr bwMode="auto">
          <a:xfrm>
            <a:off x="1555037" y="2225462"/>
            <a:ext cx="496955" cy="813483"/>
          </a:xfrm>
          <a:custGeom>
            <a:avLst/>
            <a:gdLst>
              <a:gd name="T0" fmla="*/ 634994 w 1180970"/>
              <a:gd name="T1" fmla="*/ 0 h 1933171"/>
              <a:gd name="T2" fmla="*/ 726237 w 1180970"/>
              <a:gd name="T3" fmla="*/ 2226 h 1933171"/>
              <a:gd name="T4" fmla="*/ 778906 w 1180970"/>
              <a:gd name="T5" fmla="*/ 9644 h 1933171"/>
              <a:gd name="T6" fmla="*/ 802644 w 1180970"/>
              <a:gd name="T7" fmla="*/ 23738 h 1933171"/>
              <a:gd name="T8" fmla="*/ 808579 w 1180970"/>
              <a:gd name="T9" fmla="*/ 45993 h 1933171"/>
              <a:gd name="T10" fmla="*/ 808579 w 1180970"/>
              <a:gd name="T11" fmla="*/ 1631994 h 1933171"/>
              <a:gd name="T12" fmla="*/ 1121624 w 1180970"/>
              <a:gd name="T13" fmla="*/ 1631994 h 1933171"/>
              <a:gd name="T14" fmla="*/ 1146104 w 1180970"/>
              <a:gd name="T15" fmla="*/ 1640154 h 1933171"/>
              <a:gd name="T16" fmla="*/ 1165392 w 1180970"/>
              <a:gd name="T17" fmla="*/ 1666117 h 1933171"/>
              <a:gd name="T18" fmla="*/ 1177261 w 1180970"/>
              <a:gd name="T19" fmla="*/ 1712852 h 1933171"/>
              <a:gd name="T20" fmla="*/ 1180970 w 1180970"/>
              <a:gd name="T21" fmla="*/ 1784808 h 1933171"/>
              <a:gd name="T22" fmla="*/ 1176519 w 1180970"/>
              <a:gd name="T23" fmla="*/ 1855280 h 1933171"/>
              <a:gd name="T24" fmla="*/ 1163908 w 1180970"/>
              <a:gd name="T25" fmla="*/ 1901273 h 1933171"/>
              <a:gd name="T26" fmla="*/ 1145363 w 1180970"/>
              <a:gd name="T27" fmla="*/ 1925753 h 1933171"/>
              <a:gd name="T28" fmla="*/ 1121624 w 1180970"/>
              <a:gd name="T29" fmla="*/ 1933171 h 1933171"/>
              <a:gd name="T30" fmla="*/ 62312 w 1180970"/>
              <a:gd name="T31" fmla="*/ 1933171 h 1933171"/>
              <a:gd name="T32" fmla="*/ 40058 w 1180970"/>
              <a:gd name="T33" fmla="*/ 1925753 h 1933171"/>
              <a:gd name="T34" fmla="*/ 21513 w 1180970"/>
              <a:gd name="T35" fmla="*/ 1901273 h 1933171"/>
              <a:gd name="T36" fmla="*/ 8902 w 1180970"/>
              <a:gd name="T37" fmla="*/ 1855280 h 1933171"/>
              <a:gd name="T38" fmla="*/ 4451 w 1180970"/>
              <a:gd name="T39" fmla="*/ 1784808 h 1933171"/>
              <a:gd name="T40" fmla="*/ 8160 w 1180970"/>
              <a:gd name="T41" fmla="*/ 1712852 h 1933171"/>
              <a:gd name="T42" fmla="*/ 20029 w 1180970"/>
              <a:gd name="T43" fmla="*/ 1666117 h 1933171"/>
              <a:gd name="T44" fmla="*/ 38574 w 1180970"/>
              <a:gd name="T45" fmla="*/ 1640154 h 1933171"/>
              <a:gd name="T46" fmla="*/ 62312 w 1180970"/>
              <a:gd name="T47" fmla="*/ 1631994 h 1933171"/>
              <a:gd name="T48" fmla="*/ 419867 w 1180970"/>
              <a:gd name="T49" fmla="*/ 1631994 h 1933171"/>
              <a:gd name="T50" fmla="*/ 419867 w 1180970"/>
              <a:gd name="T51" fmla="*/ 382777 h 1933171"/>
              <a:gd name="T52" fmla="*/ 111272 w 1180970"/>
              <a:gd name="T53" fmla="*/ 553394 h 1933171"/>
              <a:gd name="T54" fmla="*/ 55636 w 1180970"/>
              <a:gd name="T55" fmla="*/ 573423 h 1933171"/>
              <a:gd name="T56" fmla="*/ 21513 w 1180970"/>
              <a:gd name="T57" fmla="*/ 564522 h 1933171"/>
              <a:gd name="T58" fmla="*/ 4451 w 1180970"/>
              <a:gd name="T59" fmla="*/ 520755 h 1933171"/>
              <a:gd name="T60" fmla="*/ 0 w 1180970"/>
              <a:gd name="T61" fmla="*/ 433220 h 1933171"/>
              <a:gd name="T62" fmla="*/ 1484 w 1180970"/>
              <a:gd name="T63" fmla="*/ 374617 h 1933171"/>
              <a:gd name="T64" fmla="*/ 8902 w 1180970"/>
              <a:gd name="T65" fmla="*/ 335301 h 1933171"/>
              <a:gd name="T66" fmla="*/ 25222 w 1180970"/>
              <a:gd name="T67" fmla="*/ 308595 h 1933171"/>
              <a:gd name="T68" fmla="*/ 53411 w 1180970"/>
              <a:gd name="T69" fmla="*/ 286341 h 1933171"/>
              <a:gd name="T70" fmla="*/ 465860 w 1180970"/>
              <a:gd name="T71" fmla="*/ 19288 h 1933171"/>
              <a:gd name="T72" fmla="*/ 484405 w 1180970"/>
              <a:gd name="T73" fmla="*/ 9644 h 1933171"/>
              <a:gd name="T74" fmla="*/ 513336 w 1180970"/>
              <a:gd name="T75" fmla="*/ 3709 h 1933171"/>
              <a:gd name="T76" fmla="*/ 560070 w 1180970"/>
              <a:gd name="T77" fmla="*/ 742 h 1933171"/>
              <a:gd name="T78" fmla="*/ 634994 w 1180970"/>
              <a:gd name="T79" fmla="*/ 0 h 19331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0970"/>
              <a:gd name="T121" fmla="*/ 0 h 1933171"/>
              <a:gd name="T122" fmla="*/ 1180970 w 1180970"/>
              <a:gd name="T123" fmla="*/ 1933171 h 19331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0970" h="1933171" extrusionOk="0">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dirty="0"/>
          </a:p>
        </p:txBody>
      </p:sp>
      <p:sp>
        <p:nvSpPr>
          <p:cNvPr id="3" name="Dikdörtgen 2"/>
          <p:cNvSpPr/>
          <p:nvPr/>
        </p:nvSpPr>
        <p:spPr>
          <a:xfrm>
            <a:off x="562427" y="3615310"/>
            <a:ext cx="4572000" cy="1754326"/>
          </a:xfrm>
          <a:prstGeom prst="rect">
            <a:avLst/>
          </a:prstGeom>
        </p:spPr>
        <p:txBody>
          <a:bodyPr>
            <a:spAutoFit/>
          </a:bodyPr>
          <a:lstStyle/>
          <a:p>
            <a:r>
              <a:rPr lang="tr-TR" dirty="0"/>
              <a:t>Öğrencilerin bilimsel, kültürel, sanatsal, sportif alanlar ve toplum hizmeti çalışmalarında okul içi ve okul dışı etkinliklerde bulunmalarını sağlamak amacıyla en az bir danışman öğretmen rehberliğinde oluşturulan öğrenci kulübünde gerçekleştirdikleri etkinliklerdir. </a:t>
            </a:r>
          </a:p>
        </p:txBody>
      </p:sp>
      <p:grpSp>
        <p:nvGrpSpPr>
          <p:cNvPr id="43" name="Google Shape;467;p16"/>
          <p:cNvGrpSpPr>
            <a:grpSpLocks/>
          </p:cNvGrpSpPr>
          <p:nvPr/>
        </p:nvGrpSpPr>
        <p:grpSpPr bwMode="auto">
          <a:xfrm>
            <a:off x="5083099" y="1828800"/>
            <a:ext cx="3857625" cy="3641725"/>
            <a:chOff x="7620127" y="1398906"/>
            <a:chExt cx="3858117" cy="3642006"/>
          </a:xfrm>
        </p:grpSpPr>
        <p:grpSp>
          <p:nvGrpSpPr>
            <p:cNvPr id="44" name="Google Shape;468;p16"/>
            <p:cNvGrpSpPr>
              <a:grpSpLocks/>
            </p:cNvGrpSpPr>
            <p:nvPr/>
          </p:nvGrpSpPr>
          <p:grpSpPr bwMode="auto">
            <a:xfrm>
              <a:off x="7620127" y="1398906"/>
              <a:ext cx="3858117" cy="3642006"/>
              <a:chOff x="3702120" y="1611785"/>
              <a:chExt cx="4967290" cy="4689049"/>
            </a:xfrm>
          </p:grpSpPr>
          <p:sp>
            <p:nvSpPr>
              <p:cNvPr id="48" name="Google Shape;469;p16"/>
              <p:cNvSpPr>
                <a:spLocks noChangeArrowheads="1"/>
              </p:cNvSpPr>
              <p:nvPr/>
            </p:nvSpPr>
            <p:spPr bwMode="auto">
              <a:xfrm rot="3600000">
                <a:off x="5126527" y="3645744"/>
                <a:ext cx="4019934" cy="1219210"/>
              </a:xfrm>
              <a:custGeom>
                <a:avLst/>
                <a:gdLst>
                  <a:gd name="T0" fmla="*/ 0 w 4019934"/>
                  <a:gd name="T1" fmla="*/ 0 h 1219210"/>
                  <a:gd name="T2" fmla="*/ 3410329 w 4019934"/>
                  <a:gd name="T3" fmla="*/ 0 h 1219210"/>
                  <a:gd name="T4" fmla="*/ 4019934 w 4019934"/>
                  <a:gd name="T5" fmla="*/ 609605 h 1219210"/>
                  <a:gd name="T6" fmla="*/ 3410329 w 4019934"/>
                  <a:gd name="T7" fmla="*/ 1219210 h 1219210"/>
                  <a:gd name="T8" fmla="*/ 983174 w 4019934"/>
                  <a:gd name="T9" fmla="*/ 1219210 h 1219210"/>
                  <a:gd name="T10" fmla="*/ 451089 w 4019934"/>
                  <a:gd name="T11" fmla="*/ 297611 h 1219210"/>
                  <a:gd name="T12" fmla="*/ 80932 w 4019934"/>
                  <a:gd name="T13" fmla="*/ 13580 h 1219210"/>
                  <a:gd name="T14" fmla="*/ 0 w 4019934"/>
                  <a:gd name="T15" fmla="*/ 0 h 1219210"/>
                  <a:gd name="T16" fmla="*/ 0 60000 65536"/>
                  <a:gd name="T17" fmla="*/ 0 60000 65536"/>
                  <a:gd name="T18" fmla="*/ 0 60000 65536"/>
                  <a:gd name="T19" fmla="*/ 0 60000 65536"/>
                  <a:gd name="T20" fmla="*/ 0 60000 65536"/>
                  <a:gd name="T21" fmla="*/ 0 60000 65536"/>
                  <a:gd name="T22" fmla="*/ 0 60000 65536"/>
                  <a:gd name="T23" fmla="*/ 0 60000 65536"/>
                  <a:gd name="T24" fmla="*/ 0 w 4019934"/>
                  <a:gd name="T25" fmla="*/ 0 h 1219210"/>
                  <a:gd name="T26" fmla="*/ 4019934 w 4019934"/>
                  <a:gd name="T27" fmla="*/ 1219210 h 1219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19934" h="1219210" extrusionOk="0">
                    <a:moveTo>
                      <a:pt x="0" y="0"/>
                    </a:moveTo>
                    <a:lnTo>
                      <a:pt x="3410329" y="0"/>
                    </a:lnTo>
                    <a:cubicBezTo>
                      <a:pt x="3747005" y="0"/>
                      <a:pt x="4019934" y="272929"/>
                      <a:pt x="4019934" y="609605"/>
                    </a:cubicBezTo>
                    <a:cubicBezTo>
                      <a:pt x="4019934" y="946280"/>
                      <a:pt x="3747005" y="1219210"/>
                      <a:pt x="3410329" y="1219210"/>
                    </a:cubicBezTo>
                    <a:lnTo>
                      <a:pt x="983174" y="1219210"/>
                    </a:lnTo>
                    <a:lnTo>
                      <a:pt x="451089" y="297611"/>
                    </a:lnTo>
                    <a:cubicBezTo>
                      <a:pt x="366920" y="151826"/>
                      <a:pt x="231628" y="53959"/>
                      <a:pt x="80932" y="13580"/>
                    </a:cubicBezTo>
                    <a:lnTo>
                      <a:pt x="0" y="0"/>
                    </a:lnTo>
                    <a:close/>
                  </a:path>
                </a:pathLst>
              </a:custGeom>
              <a:solidFill>
                <a:srgbClr val="32A5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sp>
            <p:nvSpPr>
              <p:cNvPr id="49" name="Google Shape;470;p16"/>
              <p:cNvSpPr>
                <a:spLocks noChangeArrowheads="1"/>
              </p:cNvSpPr>
              <p:nvPr/>
            </p:nvSpPr>
            <p:spPr bwMode="auto">
              <a:xfrm>
                <a:off x="3740732" y="4869160"/>
                <a:ext cx="4303344" cy="1219210"/>
              </a:xfrm>
              <a:custGeom>
                <a:avLst/>
                <a:gdLst>
                  <a:gd name="T0" fmla="*/ 609605 w 4303344"/>
                  <a:gd name="T1" fmla="*/ 0 h 1219210"/>
                  <a:gd name="T2" fmla="*/ 3046236 w 4303344"/>
                  <a:gd name="T3" fmla="*/ 0 h 1219210"/>
                  <a:gd name="T4" fmla="*/ 3568010 w 4303344"/>
                  <a:gd name="T5" fmla="*/ 903740 h 1219210"/>
                  <a:gd name="T6" fmla="*/ 4288157 w 4303344"/>
                  <a:gd name="T7" fmla="*/ 1177574 h 1219210"/>
                  <a:gd name="T8" fmla="*/ 4299482 w 4303344"/>
                  <a:gd name="T9" fmla="*/ 1172474 h 1219210"/>
                  <a:gd name="T10" fmla="*/ 4303344 w 4303344"/>
                  <a:gd name="T11" fmla="*/ 1182130 h 1219210"/>
                  <a:gd name="T12" fmla="*/ 4223788 w 4303344"/>
                  <a:gd name="T13" fmla="*/ 1206825 h 1219210"/>
                  <a:gd name="T14" fmla="*/ 4100931 w 4303344"/>
                  <a:gd name="T15" fmla="*/ 1219210 h 1219210"/>
                  <a:gd name="T16" fmla="*/ 609605 w 4303344"/>
                  <a:gd name="T17" fmla="*/ 1219210 h 1219210"/>
                  <a:gd name="T18" fmla="*/ 0 w 4303344"/>
                  <a:gd name="T19" fmla="*/ 609605 h 1219210"/>
                  <a:gd name="T20" fmla="*/ 609605 w 4303344"/>
                  <a:gd name="T21" fmla="*/ 0 h 12192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03344"/>
                  <a:gd name="T34" fmla="*/ 0 h 1219210"/>
                  <a:gd name="T35" fmla="*/ 4303344 w 4303344"/>
                  <a:gd name="T36" fmla="*/ 1219210 h 12192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03344" h="1219210" extrusionOk="0">
                    <a:moveTo>
                      <a:pt x="609605" y="0"/>
                    </a:moveTo>
                    <a:lnTo>
                      <a:pt x="3046236" y="0"/>
                    </a:lnTo>
                    <a:lnTo>
                      <a:pt x="3568010" y="903740"/>
                    </a:lnTo>
                    <a:cubicBezTo>
                      <a:pt x="3715306" y="1158864"/>
                      <a:pt x="4019165" y="1267240"/>
                      <a:pt x="4288157" y="1177574"/>
                    </a:cubicBezTo>
                    <a:lnTo>
                      <a:pt x="4299482" y="1172474"/>
                    </a:lnTo>
                    <a:lnTo>
                      <a:pt x="4303344" y="1182130"/>
                    </a:lnTo>
                    <a:lnTo>
                      <a:pt x="4223788" y="1206825"/>
                    </a:lnTo>
                    <a:cubicBezTo>
                      <a:pt x="4184104" y="1214946"/>
                      <a:pt x="4143016" y="1219210"/>
                      <a:pt x="4100931" y="1219210"/>
                    </a:cubicBezTo>
                    <a:lnTo>
                      <a:pt x="609605" y="1219210"/>
                    </a:lnTo>
                    <a:cubicBezTo>
                      <a:pt x="272930" y="1219210"/>
                      <a:pt x="0" y="946281"/>
                      <a:pt x="0" y="609605"/>
                    </a:cubicBezTo>
                    <a:cubicBezTo>
                      <a:pt x="0" y="272930"/>
                      <a:pt x="272930" y="0"/>
                      <a:pt x="609605" y="0"/>
                    </a:cubicBezTo>
                    <a:close/>
                  </a:path>
                </a:pathLst>
              </a:cu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1097275" bIns="45700" anchor="ctr"/>
              <a:lstStyle/>
              <a:p>
                <a:endParaRPr lang="tr-TR"/>
              </a:p>
            </p:txBody>
          </p:sp>
          <p:sp>
            <p:nvSpPr>
              <p:cNvPr id="50" name="Google Shape;471;p16"/>
              <p:cNvSpPr>
                <a:spLocks noChangeArrowheads="1"/>
              </p:cNvSpPr>
              <p:nvPr/>
            </p:nvSpPr>
            <p:spPr bwMode="auto">
              <a:xfrm rot="-3600000">
                <a:off x="3143021" y="3189778"/>
                <a:ext cx="4348131" cy="1219210"/>
              </a:xfrm>
              <a:custGeom>
                <a:avLst/>
                <a:gdLst>
                  <a:gd name="T0" fmla="*/ 16465 w 4348131"/>
                  <a:gd name="T1" fmla="*/ 45872 h 1219210"/>
                  <a:gd name="T2" fmla="*/ 0 w 4348131"/>
                  <a:gd name="T3" fmla="*/ 53287 h 1219210"/>
                  <a:gd name="T4" fmla="*/ 9914 w 4348131"/>
                  <a:gd name="T5" fmla="*/ 47906 h 1219210"/>
                  <a:gd name="T6" fmla="*/ 16465 w 4348131"/>
                  <a:gd name="T7" fmla="*/ 45872 h 1219210"/>
                  <a:gd name="T8" fmla="*/ 147283 w 4348131"/>
                  <a:gd name="T9" fmla="*/ 10072 h 1219210"/>
                  <a:gd name="T10" fmla="*/ 90077 w 4348131"/>
                  <a:gd name="T11" fmla="*/ 23022 h 1219210"/>
                  <a:gd name="T12" fmla="*/ 124343 w 4348131"/>
                  <a:gd name="T13" fmla="*/ 12385 h 1219210"/>
                  <a:gd name="T14" fmla="*/ 147283 w 4348131"/>
                  <a:gd name="T15" fmla="*/ 10072 h 1219210"/>
                  <a:gd name="T16" fmla="*/ 4244020 w 4348131"/>
                  <a:gd name="T17" fmla="*/ 268769 h 1219210"/>
                  <a:gd name="T18" fmla="*/ 4348131 w 4348131"/>
                  <a:gd name="T19" fmla="*/ 609605 h 1219210"/>
                  <a:gd name="T20" fmla="*/ 3738526 w 4348131"/>
                  <a:gd name="T21" fmla="*/ 1219210 h 1219210"/>
                  <a:gd name="T22" fmla="*/ 1290749 w 4348131"/>
                  <a:gd name="T23" fmla="*/ 1219210 h 1219210"/>
                  <a:gd name="T24" fmla="*/ 764237 w 4348131"/>
                  <a:gd name="T25" fmla="*/ 307265 h 1219210"/>
                  <a:gd name="T26" fmla="*/ 278730 w 4348131"/>
                  <a:gd name="T27" fmla="*/ 3879 h 1219210"/>
                  <a:gd name="T28" fmla="*/ 183986 w 4348131"/>
                  <a:gd name="T29" fmla="*/ 6373 h 1219210"/>
                  <a:gd name="T30" fmla="*/ 247200 w 4348131"/>
                  <a:gd name="T31" fmla="*/ 0 h 1219210"/>
                  <a:gd name="T32" fmla="*/ 3738526 w 4348131"/>
                  <a:gd name="T33" fmla="*/ 0 h 1219210"/>
                  <a:gd name="T34" fmla="*/ 4244020 w 4348131"/>
                  <a:gd name="T35" fmla="*/ 268769 h 1219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48131"/>
                  <a:gd name="T55" fmla="*/ 0 h 1219210"/>
                  <a:gd name="T56" fmla="*/ 4348131 w 4348131"/>
                  <a:gd name="T57" fmla="*/ 1219210 h 1219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48131" h="1219210" extrusionOk="0">
                    <a:moveTo>
                      <a:pt x="16465" y="45872"/>
                    </a:moveTo>
                    <a:lnTo>
                      <a:pt x="0" y="53287"/>
                    </a:lnTo>
                    <a:lnTo>
                      <a:pt x="9914" y="47906"/>
                    </a:lnTo>
                    <a:lnTo>
                      <a:pt x="16465" y="45872"/>
                    </a:lnTo>
                    <a:close/>
                    <a:moveTo>
                      <a:pt x="147283" y="10072"/>
                    </a:moveTo>
                    <a:lnTo>
                      <a:pt x="90077" y="23022"/>
                    </a:lnTo>
                    <a:lnTo>
                      <a:pt x="124343" y="12385"/>
                    </a:lnTo>
                    <a:lnTo>
                      <a:pt x="147283" y="10072"/>
                    </a:lnTo>
                    <a:close/>
                    <a:moveTo>
                      <a:pt x="4244020" y="268769"/>
                    </a:moveTo>
                    <a:cubicBezTo>
                      <a:pt x="4309750" y="366063"/>
                      <a:pt x="4348131" y="483352"/>
                      <a:pt x="4348131" y="609605"/>
                    </a:cubicBezTo>
                    <a:cubicBezTo>
                      <a:pt x="4348131" y="946281"/>
                      <a:pt x="4075202" y="1219210"/>
                      <a:pt x="3738526" y="1219210"/>
                    </a:cubicBezTo>
                    <a:lnTo>
                      <a:pt x="1290749" y="1219210"/>
                    </a:lnTo>
                    <a:lnTo>
                      <a:pt x="764237" y="307265"/>
                    </a:lnTo>
                    <a:cubicBezTo>
                      <a:pt x="659026" y="125034"/>
                      <a:pt x="473936" y="17674"/>
                      <a:pt x="278730" y="3879"/>
                    </a:cubicBezTo>
                    <a:lnTo>
                      <a:pt x="183986" y="6373"/>
                    </a:lnTo>
                    <a:lnTo>
                      <a:pt x="247200" y="0"/>
                    </a:lnTo>
                    <a:lnTo>
                      <a:pt x="3738526" y="0"/>
                    </a:lnTo>
                    <a:cubicBezTo>
                      <a:pt x="3948949" y="0"/>
                      <a:pt x="4134470" y="106613"/>
                      <a:pt x="4244020" y="268769"/>
                    </a:cubicBezTo>
                    <a:close/>
                  </a:path>
                </a:pathLst>
              </a:custGeom>
              <a:solidFill>
                <a:srgbClr val="2173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7275" tIns="45700" rIns="91425" bIns="45700" anchor="ctr"/>
              <a:lstStyle/>
              <a:p>
                <a:endParaRPr lang="tr-TR"/>
              </a:p>
            </p:txBody>
          </p:sp>
        </p:grpSp>
        <p:sp>
          <p:nvSpPr>
            <p:cNvPr id="45" name="Google Shape;472;p16"/>
            <p:cNvSpPr txBox="1">
              <a:spLocks noChangeArrowheads="1"/>
            </p:cNvSpPr>
            <p:nvPr/>
          </p:nvSpPr>
          <p:spPr bwMode="auto">
            <a:xfrm rot="-3717770">
              <a:off x="7914707" y="2877184"/>
              <a:ext cx="1908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eaLnBrk="1" hangingPunct="1">
                <a:buClr>
                  <a:srgbClr val="000000"/>
                </a:buClr>
                <a:buFont typeface="Arial" charset="0"/>
                <a:buNone/>
              </a:pPr>
              <a:r>
                <a:rPr lang="tr-TR" altLang="tr-TR" sz="1800" dirty="0">
                  <a:solidFill>
                    <a:schemeClr val="tx2">
                      <a:lumMod val="60000"/>
                      <a:lumOff val="40000"/>
                    </a:schemeClr>
                  </a:solidFill>
                  <a:latin typeface="Calibri" pitchFamily="34" charset="0"/>
                  <a:sym typeface="Calibri" pitchFamily="34" charset="0"/>
                </a:rPr>
                <a:t>Merkezî Etkinlikler</a:t>
              </a:r>
            </a:p>
          </p:txBody>
        </p:sp>
        <p:sp>
          <p:nvSpPr>
            <p:cNvPr id="46" name="Google Shape;473;p16"/>
            <p:cNvSpPr txBox="1">
              <a:spLocks noChangeArrowheads="1"/>
            </p:cNvSpPr>
            <p:nvPr/>
          </p:nvSpPr>
          <p:spPr bwMode="auto">
            <a:xfrm>
              <a:off x="8086773" y="4106165"/>
              <a:ext cx="18390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dirty="0">
                  <a:solidFill>
                    <a:srgbClr val="7F7F7F"/>
                  </a:solidFill>
                  <a:latin typeface="Calibri" pitchFamily="34" charset="0"/>
                  <a:sym typeface="Calibri" pitchFamily="34" charset="0"/>
                </a:rPr>
                <a:t>Okul Dışı Bireysel </a:t>
              </a:r>
              <a:endParaRPr lang="tr-TR" altLang="tr-TR" dirty="0"/>
            </a:p>
            <a:p>
              <a:pPr eaLnBrk="1" hangingPunct="1">
                <a:buClr>
                  <a:srgbClr val="000000"/>
                </a:buClr>
                <a:buFont typeface="Arial" charset="0"/>
                <a:buNone/>
              </a:pPr>
              <a:r>
                <a:rPr lang="tr-TR" altLang="tr-TR" sz="1800" dirty="0">
                  <a:solidFill>
                    <a:srgbClr val="7F7F7F"/>
                  </a:solidFill>
                  <a:latin typeface="Calibri" pitchFamily="34" charset="0"/>
                  <a:sym typeface="Calibri" pitchFamily="34" charset="0"/>
                </a:rPr>
                <a:t>Etkinlikler</a:t>
              </a:r>
            </a:p>
          </p:txBody>
        </p:sp>
        <p:sp>
          <p:nvSpPr>
            <p:cNvPr id="47" name="Google Shape;474;p16"/>
            <p:cNvSpPr txBox="1">
              <a:spLocks noChangeArrowheads="1"/>
            </p:cNvSpPr>
            <p:nvPr/>
          </p:nvSpPr>
          <p:spPr bwMode="auto">
            <a:xfrm rot="3573055">
              <a:off x="9450518" y="3253842"/>
              <a:ext cx="1642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dirty="0">
                  <a:solidFill>
                    <a:schemeClr val="bg1"/>
                  </a:solidFill>
                  <a:latin typeface="Calibri" pitchFamily="34" charset="0"/>
                  <a:sym typeface="Calibri" pitchFamily="34" charset="0"/>
                </a:rPr>
                <a:t>Okul Etkinlikleri</a:t>
              </a:r>
            </a:p>
          </p:txBody>
        </p:sp>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27" y="1933033"/>
            <a:ext cx="1274763"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582515"/>
            <a:ext cx="2438400" cy="209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4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H:\resimlerim\PNG  ARŞİVİ\1-karışık png\xcxf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381288" cy="21844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1752600" y="758115"/>
            <a:ext cx="5190533" cy="444352"/>
          </a:xfrm>
          <a:prstGeom prst="rect">
            <a:avLst/>
          </a:prstGeom>
        </p:spPr>
        <p:txBody>
          <a:bodyPr vert="horz" wrap="square" lIns="0" tIns="13335" rIns="0" bIns="0" rtlCol="0">
            <a:spAutoFit/>
          </a:bodyPr>
          <a:lstStyle/>
          <a:p>
            <a:pPr marL="12700">
              <a:lnSpc>
                <a:spcPct val="100000"/>
              </a:lnSpc>
              <a:spcBef>
                <a:spcPts val="105"/>
              </a:spcBef>
            </a:pPr>
            <a:r>
              <a:rPr lang="tr-TR" sz="2800" spc="-5" dirty="0" smtClean="0">
                <a:solidFill>
                  <a:schemeClr val="bg1"/>
                </a:solidFill>
              </a:rPr>
              <a:t>OKUL DIŞI BİREYSEL ETKİNLİKLER</a:t>
            </a:r>
            <a:endParaRPr sz="2800" spc="-15" dirty="0">
              <a:solidFill>
                <a:schemeClr val="bg1"/>
              </a:solidFill>
            </a:endParaRPr>
          </a:p>
        </p:txBody>
      </p:sp>
      <p:sp>
        <p:nvSpPr>
          <p:cNvPr id="10" name="object 10"/>
          <p:cNvSpPr txBox="1"/>
          <p:nvPr/>
        </p:nvSpPr>
        <p:spPr>
          <a:xfrm>
            <a:off x="5029200" y="1828800"/>
            <a:ext cx="7622540" cy="1175322"/>
          </a:xfrm>
          <a:prstGeom prst="rect">
            <a:avLst/>
          </a:prstGeom>
        </p:spPr>
        <p:txBody>
          <a:bodyPr vert="horz" wrap="square" lIns="0" tIns="13335" rIns="0" bIns="0" rtlCol="0">
            <a:spAutoFit/>
          </a:bodyPr>
          <a:lstStyle/>
          <a:p>
            <a:pPr>
              <a:lnSpc>
                <a:spcPct val="100000"/>
              </a:lnSpc>
            </a:pPr>
            <a:endParaRPr sz="2400" dirty="0" smtClean="0">
              <a:latin typeface="Times New Roman"/>
              <a:cs typeface="Times New Roman"/>
            </a:endParaRPr>
          </a:p>
          <a:p>
            <a:pPr>
              <a:lnSpc>
                <a:spcPct val="100000"/>
              </a:lnSpc>
              <a:spcBef>
                <a:spcPts val="35"/>
              </a:spcBef>
            </a:pPr>
            <a:endParaRPr sz="2750" dirty="0">
              <a:latin typeface="Times New Roman"/>
              <a:cs typeface="Times New Roman"/>
            </a:endParaRPr>
          </a:p>
          <a:p>
            <a:pPr>
              <a:lnSpc>
                <a:spcPct val="100000"/>
              </a:lnSpc>
            </a:pPr>
            <a:endParaRPr sz="2400" dirty="0">
              <a:latin typeface="Times New Roman"/>
              <a:cs typeface="Times New Roman"/>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417;p15"/>
          <p:cNvSpPr txBox="1">
            <a:spLocks noChangeArrowheads="1"/>
          </p:cNvSpPr>
          <p:nvPr/>
        </p:nvSpPr>
        <p:spPr bwMode="auto">
          <a:xfrm>
            <a:off x="738500" y="3207796"/>
            <a:ext cx="322389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2000" b="1" dirty="0" smtClean="0">
                <a:solidFill>
                  <a:srgbClr val="216694"/>
                </a:solidFill>
                <a:latin typeface="Calibri" pitchFamily="34" charset="0"/>
                <a:sym typeface="Calibri" pitchFamily="34" charset="0"/>
              </a:rPr>
              <a:t>Okul Dışı Bireysel Etkinlikler</a:t>
            </a:r>
            <a:endParaRPr lang="tr-TR" altLang="tr-TR" sz="2000" b="1" dirty="0">
              <a:solidFill>
                <a:srgbClr val="216694"/>
              </a:solidFill>
              <a:latin typeface="Calibri" pitchFamily="34" charset="0"/>
              <a:sym typeface="Calibri" pitchFamily="34" charset="0"/>
            </a:endParaRPr>
          </a:p>
        </p:txBody>
      </p:sp>
      <p:sp>
        <p:nvSpPr>
          <p:cNvPr id="3" name="Dikdörtgen 2"/>
          <p:cNvSpPr/>
          <p:nvPr/>
        </p:nvSpPr>
        <p:spPr>
          <a:xfrm>
            <a:off x="562427" y="3615310"/>
            <a:ext cx="4572000" cy="1200329"/>
          </a:xfrm>
          <a:prstGeom prst="rect">
            <a:avLst/>
          </a:prstGeom>
        </p:spPr>
        <p:txBody>
          <a:bodyPr>
            <a:spAutoFit/>
          </a:bodyPr>
          <a:lstStyle/>
          <a:p>
            <a:r>
              <a:rPr lang="tr-TR" dirty="0"/>
              <a:t>Öğrencilerin resmî kurum veya kuruluşlarda, velisinin bilgisi dahilinde, kendi ilgi, istek ve yetenekleri doğrultusunda okul dışında gerçekleştirdiği etkinliklerdir. </a:t>
            </a:r>
          </a:p>
        </p:txBody>
      </p:sp>
      <p:grpSp>
        <p:nvGrpSpPr>
          <p:cNvPr id="43" name="Google Shape;467;p16"/>
          <p:cNvGrpSpPr>
            <a:grpSpLocks/>
          </p:cNvGrpSpPr>
          <p:nvPr/>
        </p:nvGrpSpPr>
        <p:grpSpPr bwMode="auto">
          <a:xfrm>
            <a:off x="5083099" y="1828800"/>
            <a:ext cx="3857625" cy="3641725"/>
            <a:chOff x="7620127" y="1398906"/>
            <a:chExt cx="3858117" cy="3642006"/>
          </a:xfrm>
        </p:grpSpPr>
        <p:grpSp>
          <p:nvGrpSpPr>
            <p:cNvPr id="44" name="Google Shape;468;p16"/>
            <p:cNvGrpSpPr>
              <a:grpSpLocks/>
            </p:cNvGrpSpPr>
            <p:nvPr/>
          </p:nvGrpSpPr>
          <p:grpSpPr bwMode="auto">
            <a:xfrm>
              <a:off x="7620127" y="1398906"/>
              <a:ext cx="3858117" cy="3642006"/>
              <a:chOff x="3702120" y="1611785"/>
              <a:chExt cx="4967290" cy="4689049"/>
            </a:xfrm>
          </p:grpSpPr>
          <p:sp>
            <p:nvSpPr>
              <p:cNvPr id="48" name="Google Shape;469;p16"/>
              <p:cNvSpPr>
                <a:spLocks noChangeArrowheads="1"/>
              </p:cNvSpPr>
              <p:nvPr/>
            </p:nvSpPr>
            <p:spPr bwMode="auto">
              <a:xfrm rot="3600000">
                <a:off x="5126527" y="3645744"/>
                <a:ext cx="4019934" cy="1219210"/>
              </a:xfrm>
              <a:custGeom>
                <a:avLst/>
                <a:gdLst>
                  <a:gd name="T0" fmla="*/ 0 w 4019934"/>
                  <a:gd name="T1" fmla="*/ 0 h 1219210"/>
                  <a:gd name="T2" fmla="*/ 3410329 w 4019934"/>
                  <a:gd name="T3" fmla="*/ 0 h 1219210"/>
                  <a:gd name="T4" fmla="*/ 4019934 w 4019934"/>
                  <a:gd name="T5" fmla="*/ 609605 h 1219210"/>
                  <a:gd name="T6" fmla="*/ 3410329 w 4019934"/>
                  <a:gd name="T7" fmla="*/ 1219210 h 1219210"/>
                  <a:gd name="T8" fmla="*/ 983174 w 4019934"/>
                  <a:gd name="T9" fmla="*/ 1219210 h 1219210"/>
                  <a:gd name="T10" fmla="*/ 451089 w 4019934"/>
                  <a:gd name="T11" fmla="*/ 297611 h 1219210"/>
                  <a:gd name="T12" fmla="*/ 80932 w 4019934"/>
                  <a:gd name="T13" fmla="*/ 13580 h 1219210"/>
                  <a:gd name="T14" fmla="*/ 0 w 4019934"/>
                  <a:gd name="T15" fmla="*/ 0 h 1219210"/>
                  <a:gd name="T16" fmla="*/ 0 60000 65536"/>
                  <a:gd name="T17" fmla="*/ 0 60000 65536"/>
                  <a:gd name="T18" fmla="*/ 0 60000 65536"/>
                  <a:gd name="T19" fmla="*/ 0 60000 65536"/>
                  <a:gd name="T20" fmla="*/ 0 60000 65536"/>
                  <a:gd name="T21" fmla="*/ 0 60000 65536"/>
                  <a:gd name="T22" fmla="*/ 0 60000 65536"/>
                  <a:gd name="T23" fmla="*/ 0 60000 65536"/>
                  <a:gd name="T24" fmla="*/ 0 w 4019934"/>
                  <a:gd name="T25" fmla="*/ 0 h 1219210"/>
                  <a:gd name="T26" fmla="*/ 4019934 w 4019934"/>
                  <a:gd name="T27" fmla="*/ 1219210 h 1219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19934" h="1219210" extrusionOk="0">
                    <a:moveTo>
                      <a:pt x="0" y="0"/>
                    </a:moveTo>
                    <a:lnTo>
                      <a:pt x="3410329" y="0"/>
                    </a:lnTo>
                    <a:cubicBezTo>
                      <a:pt x="3747005" y="0"/>
                      <a:pt x="4019934" y="272929"/>
                      <a:pt x="4019934" y="609605"/>
                    </a:cubicBezTo>
                    <a:cubicBezTo>
                      <a:pt x="4019934" y="946280"/>
                      <a:pt x="3747005" y="1219210"/>
                      <a:pt x="3410329" y="1219210"/>
                    </a:cubicBezTo>
                    <a:lnTo>
                      <a:pt x="983174" y="1219210"/>
                    </a:lnTo>
                    <a:lnTo>
                      <a:pt x="451089" y="297611"/>
                    </a:lnTo>
                    <a:cubicBezTo>
                      <a:pt x="366920" y="151826"/>
                      <a:pt x="231628" y="53959"/>
                      <a:pt x="80932" y="13580"/>
                    </a:cubicBezTo>
                    <a:lnTo>
                      <a:pt x="0" y="0"/>
                    </a:lnTo>
                    <a:close/>
                  </a:path>
                </a:pathLst>
              </a:custGeom>
              <a:solidFill>
                <a:srgbClr val="32A5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tr-TR"/>
              </a:p>
            </p:txBody>
          </p:sp>
          <p:sp>
            <p:nvSpPr>
              <p:cNvPr id="49" name="Google Shape;470;p16"/>
              <p:cNvSpPr>
                <a:spLocks noChangeArrowheads="1"/>
              </p:cNvSpPr>
              <p:nvPr/>
            </p:nvSpPr>
            <p:spPr bwMode="auto">
              <a:xfrm>
                <a:off x="3740732" y="4869160"/>
                <a:ext cx="4303344" cy="1219210"/>
              </a:xfrm>
              <a:custGeom>
                <a:avLst/>
                <a:gdLst>
                  <a:gd name="T0" fmla="*/ 609605 w 4303344"/>
                  <a:gd name="T1" fmla="*/ 0 h 1219210"/>
                  <a:gd name="T2" fmla="*/ 3046236 w 4303344"/>
                  <a:gd name="T3" fmla="*/ 0 h 1219210"/>
                  <a:gd name="T4" fmla="*/ 3568010 w 4303344"/>
                  <a:gd name="T5" fmla="*/ 903740 h 1219210"/>
                  <a:gd name="T6" fmla="*/ 4288157 w 4303344"/>
                  <a:gd name="T7" fmla="*/ 1177574 h 1219210"/>
                  <a:gd name="T8" fmla="*/ 4299482 w 4303344"/>
                  <a:gd name="T9" fmla="*/ 1172474 h 1219210"/>
                  <a:gd name="T10" fmla="*/ 4303344 w 4303344"/>
                  <a:gd name="T11" fmla="*/ 1182130 h 1219210"/>
                  <a:gd name="T12" fmla="*/ 4223788 w 4303344"/>
                  <a:gd name="T13" fmla="*/ 1206825 h 1219210"/>
                  <a:gd name="T14" fmla="*/ 4100931 w 4303344"/>
                  <a:gd name="T15" fmla="*/ 1219210 h 1219210"/>
                  <a:gd name="T16" fmla="*/ 609605 w 4303344"/>
                  <a:gd name="T17" fmla="*/ 1219210 h 1219210"/>
                  <a:gd name="T18" fmla="*/ 0 w 4303344"/>
                  <a:gd name="T19" fmla="*/ 609605 h 1219210"/>
                  <a:gd name="T20" fmla="*/ 609605 w 4303344"/>
                  <a:gd name="T21" fmla="*/ 0 h 12192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03344"/>
                  <a:gd name="T34" fmla="*/ 0 h 1219210"/>
                  <a:gd name="T35" fmla="*/ 4303344 w 4303344"/>
                  <a:gd name="T36" fmla="*/ 1219210 h 12192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03344" h="1219210" extrusionOk="0">
                    <a:moveTo>
                      <a:pt x="609605" y="0"/>
                    </a:moveTo>
                    <a:lnTo>
                      <a:pt x="3046236" y="0"/>
                    </a:lnTo>
                    <a:lnTo>
                      <a:pt x="3568010" y="903740"/>
                    </a:lnTo>
                    <a:cubicBezTo>
                      <a:pt x="3715306" y="1158864"/>
                      <a:pt x="4019165" y="1267240"/>
                      <a:pt x="4288157" y="1177574"/>
                    </a:cubicBezTo>
                    <a:lnTo>
                      <a:pt x="4299482" y="1172474"/>
                    </a:lnTo>
                    <a:lnTo>
                      <a:pt x="4303344" y="1182130"/>
                    </a:lnTo>
                    <a:lnTo>
                      <a:pt x="4223788" y="1206825"/>
                    </a:lnTo>
                    <a:cubicBezTo>
                      <a:pt x="4184104" y="1214946"/>
                      <a:pt x="4143016" y="1219210"/>
                      <a:pt x="4100931" y="1219210"/>
                    </a:cubicBezTo>
                    <a:lnTo>
                      <a:pt x="609605" y="1219210"/>
                    </a:lnTo>
                    <a:cubicBezTo>
                      <a:pt x="272930" y="1219210"/>
                      <a:pt x="0" y="946281"/>
                      <a:pt x="0" y="609605"/>
                    </a:cubicBezTo>
                    <a:cubicBezTo>
                      <a:pt x="0" y="272930"/>
                      <a:pt x="272930" y="0"/>
                      <a:pt x="609605" y="0"/>
                    </a:cubicBezTo>
                    <a:close/>
                  </a:path>
                </a:pathLst>
              </a:cu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1097275" bIns="45700" anchor="ctr"/>
              <a:lstStyle/>
              <a:p>
                <a:endParaRPr lang="tr-TR"/>
              </a:p>
            </p:txBody>
          </p:sp>
          <p:sp>
            <p:nvSpPr>
              <p:cNvPr id="50" name="Google Shape;471;p16"/>
              <p:cNvSpPr>
                <a:spLocks noChangeArrowheads="1"/>
              </p:cNvSpPr>
              <p:nvPr/>
            </p:nvSpPr>
            <p:spPr bwMode="auto">
              <a:xfrm rot="-3600000">
                <a:off x="3143021" y="3189778"/>
                <a:ext cx="4348131" cy="1219210"/>
              </a:xfrm>
              <a:custGeom>
                <a:avLst/>
                <a:gdLst>
                  <a:gd name="T0" fmla="*/ 16465 w 4348131"/>
                  <a:gd name="T1" fmla="*/ 45872 h 1219210"/>
                  <a:gd name="T2" fmla="*/ 0 w 4348131"/>
                  <a:gd name="T3" fmla="*/ 53287 h 1219210"/>
                  <a:gd name="T4" fmla="*/ 9914 w 4348131"/>
                  <a:gd name="T5" fmla="*/ 47906 h 1219210"/>
                  <a:gd name="T6" fmla="*/ 16465 w 4348131"/>
                  <a:gd name="T7" fmla="*/ 45872 h 1219210"/>
                  <a:gd name="T8" fmla="*/ 147283 w 4348131"/>
                  <a:gd name="T9" fmla="*/ 10072 h 1219210"/>
                  <a:gd name="T10" fmla="*/ 90077 w 4348131"/>
                  <a:gd name="T11" fmla="*/ 23022 h 1219210"/>
                  <a:gd name="T12" fmla="*/ 124343 w 4348131"/>
                  <a:gd name="T13" fmla="*/ 12385 h 1219210"/>
                  <a:gd name="T14" fmla="*/ 147283 w 4348131"/>
                  <a:gd name="T15" fmla="*/ 10072 h 1219210"/>
                  <a:gd name="T16" fmla="*/ 4244020 w 4348131"/>
                  <a:gd name="T17" fmla="*/ 268769 h 1219210"/>
                  <a:gd name="T18" fmla="*/ 4348131 w 4348131"/>
                  <a:gd name="T19" fmla="*/ 609605 h 1219210"/>
                  <a:gd name="T20" fmla="*/ 3738526 w 4348131"/>
                  <a:gd name="T21" fmla="*/ 1219210 h 1219210"/>
                  <a:gd name="T22" fmla="*/ 1290749 w 4348131"/>
                  <a:gd name="T23" fmla="*/ 1219210 h 1219210"/>
                  <a:gd name="T24" fmla="*/ 764237 w 4348131"/>
                  <a:gd name="T25" fmla="*/ 307265 h 1219210"/>
                  <a:gd name="T26" fmla="*/ 278730 w 4348131"/>
                  <a:gd name="T27" fmla="*/ 3879 h 1219210"/>
                  <a:gd name="T28" fmla="*/ 183986 w 4348131"/>
                  <a:gd name="T29" fmla="*/ 6373 h 1219210"/>
                  <a:gd name="T30" fmla="*/ 247200 w 4348131"/>
                  <a:gd name="T31" fmla="*/ 0 h 1219210"/>
                  <a:gd name="T32" fmla="*/ 3738526 w 4348131"/>
                  <a:gd name="T33" fmla="*/ 0 h 1219210"/>
                  <a:gd name="T34" fmla="*/ 4244020 w 4348131"/>
                  <a:gd name="T35" fmla="*/ 268769 h 1219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48131"/>
                  <a:gd name="T55" fmla="*/ 0 h 1219210"/>
                  <a:gd name="T56" fmla="*/ 4348131 w 4348131"/>
                  <a:gd name="T57" fmla="*/ 1219210 h 1219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48131" h="1219210" extrusionOk="0">
                    <a:moveTo>
                      <a:pt x="16465" y="45872"/>
                    </a:moveTo>
                    <a:lnTo>
                      <a:pt x="0" y="53287"/>
                    </a:lnTo>
                    <a:lnTo>
                      <a:pt x="9914" y="47906"/>
                    </a:lnTo>
                    <a:lnTo>
                      <a:pt x="16465" y="45872"/>
                    </a:lnTo>
                    <a:close/>
                    <a:moveTo>
                      <a:pt x="147283" y="10072"/>
                    </a:moveTo>
                    <a:lnTo>
                      <a:pt x="90077" y="23022"/>
                    </a:lnTo>
                    <a:lnTo>
                      <a:pt x="124343" y="12385"/>
                    </a:lnTo>
                    <a:lnTo>
                      <a:pt x="147283" y="10072"/>
                    </a:lnTo>
                    <a:close/>
                    <a:moveTo>
                      <a:pt x="4244020" y="268769"/>
                    </a:moveTo>
                    <a:cubicBezTo>
                      <a:pt x="4309750" y="366063"/>
                      <a:pt x="4348131" y="483352"/>
                      <a:pt x="4348131" y="609605"/>
                    </a:cubicBezTo>
                    <a:cubicBezTo>
                      <a:pt x="4348131" y="946281"/>
                      <a:pt x="4075202" y="1219210"/>
                      <a:pt x="3738526" y="1219210"/>
                    </a:cubicBezTo>
                    <a:lnTo>
                      <a:pt x="1290749" y="1219210"/>
                    </a:lnTo>
                    <a:lnTo>
                      <a:pt x="764237" y="307265"/>
                    </a:lnTo>
                    <a:cubicBezTo>
                      <a:pt x="659026" y="125034"/>
                      <a:pt x="473936" y="17674"/>
                      <a:pt x="278730" y="3879"/>
                    </a:cubicBezTo>
                    <a:lnTo>
                      <a:pt x="183986" y="6373"/>
                    </a:lnTo>
                    <a:lnTo>
                      <a:pt x="247200" y="0"/>
                    </a:lnTo>
                    <a:lnTo>
                      <a:pt x="3738526" y="0"/>
                    </a:lnTo>
                    <a:cubicBezTo>
                      <a:pt x="3948949" y="0"/>
                      <a:pt x="4134470" y="106613"/>
                      <a:pt x="4244020" y="268769"/>
                    </a:cubicBezTo>
                    <a:close/>
                  </a:path>
                </a:pathLst>
              </a:custGeom>
              <a:solidFill>
                <a:srgbClr val="2173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7275" tIns="45700" rIns="91425" bIns="45700" anchor="ctr"/>
              <a:lstStyle/>
              <a:p>
                <a:endParaRPr lang="tr-TR"/>
              </a:p>
            </p:txBody>
          </p:sp>
        </p:grpSp>
        <p:sp>
          <p:nvSpPr>
            <p:cNvPr id="45" name="Google Shape;472;p16"/>
            <p:cNvSpPr txBox="1">
              <a:spLocks noChangeArrowheads="1"/>
            </p:cNvSpPr>
            <p:nvPr/>
          </p:nvSpPr>
          <p:spPr bwMode="auto">
            <a:xfrm rot="-3717770">
              <a:off x="7914707" y="2877184"/>
              <a:ext cx="1908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eaLnBrk="1" hangingPunct="1">
                <a:buClr>
                  <a:srgbClr val="000000"/>
                </a:buClr>
                <a:buFont typeface="Arial" charset="0"/>
                <a:buNone/>
              </a:pPr>
              <a:r>
                <a:rPr lang="tr-TR" altLang="tr-TR" sz="1800" dirty="0">
                  <a:solidFill>
                    <a:schemeClr val="tx2">
                      <a:lumMod val="60000"/>
                      <a:lumOff val="40000"/>
                    </a:schemeClr>
                  </a:solidFill>
                  <a:latin typeface="Calibri" pitchFamily="34" charset="0"/>
                  <a:sym typeface="Calibri" pitchFamily="34" charset="0"/>
                </a:rPr>
                <a:t>Merkezî Etkinlikler</a:t>
              </a:r>
            </a:p>
          </p:txBody>
        </p:sp>
        <p:sp>
          <p:nvSpPr>
            <p:cNvPr id="46" name="Google Shape;473;p16"/>
            <p:cNvSpPr txBox="1">
              <a:spLocks noChangeArrowheads="1"/>
            </p:cNvSpPr>
            <p:nvPr/>
          </p:nvSpPr>
          <p:spPr bwMode="auto">
            <a:xfrm>
              <a:off x="8086773" y="4106165"/>
              <a:ext cx="18390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dirty="0">
                  <a:solidFill>
                    <a:schemeClr val="bg1"/>
                  </a:solidFill>
                  <a:latin typeface="Calibri" pitchFamily="34" charset="0"/>
                  <a:sym typeface="Calibri" pitchFamily="34" charset="0"/>
                </a:rPr>
                <a:t>Okul Dışı Bireysel </a:t>
              </a:r>
              <a:endParaRPr lang="tr-TR" altLang="tr-TR" dirty="0">
                <a:solidFill>
                  <a:schemeClr val="bg1"/>
                </a:solidFill>
              </a:endParaRPr>
            </a:p>
            <a:p>
              <a:pPr eaLnBrk="1" hangingPunct="1">
                <a:buClr>
                  <a:srgbClr val="000000"/>
                </a:buClr>
                <a:buFont typeface="Arial" charset="0"/>
                <a:buNone/>
              </a:pPr>
              <a:r>
                <a:rPr lang="tr-TR" altLang="tr-TR" sz="1800" dirty="0">
                  <a:solidFill>
                    <a:schemeClr val="bg1"/>
                  </a:solidFill>
                  <a:latin typeface="Calibri" pitchFamily="34" charset="0"/>
                  <a:sym typeface="Calibri" pitchFamily="34" charset="0"/>
                </a:rPr>
                <a:t>Etkinlikler</a:t>
              </a:r>
            </a:p>
          </p:txBody>
        </p:sp>
        <p:sp>
          <p:nvSpPr>
            <p:cNvPr id="47" name="Google Shape;474;p16"/>
            <p:cNvSpPr txBox="1">
              <a:spLocks noChangeArrowheads="1"/>
            </p:cNvSpPr>
            <p:nvPr/>
          </p:nvSpPr>
          <p:spPr bwMode="auto">
            <a:xfrm rot="3573055">
              <a:off x="9450518" y="3253842"/>
              <a:ext cx="1642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pPr>
              <a:r>
                <a:rPr lang="tr-TR" altLang="tr-TR" sz="1800" dirty="0">
                  <a:solidFill>
                    <a:schemeClr val="tx1">
                      <a:lumMod val="50000"/>
                      <a:lumOff val="50000"/>
                    </a:schemeClr>
                  </a:solidFill>
                  <a:latin typeface="Calibri" pitchFamily="34" charset="0"/>
                  <a:sym typeface="Calibri" pitchFamily="34" charset="0"/>
                </a:rPr>
                <a:t>Okul Etkinlikleri</a:t>
              </a:r>
            </a:p>
          </p:txBody>
        </p:sp>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07" y="1955800"/>
            <a:ext cx="1274763"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1522454"/>
            <a:ext cx="2330289" cy="193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7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3" descr="H:\resimlerim\PNG  ARŞİVİ\1-karışık png\xcxf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381288" cy="2184400"/>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a:spLocks noGrp="1"/>
          </p:cNvSpPr>
          <p:nvPr>
            <p:ph type="title"/>
          </p:nvPr>
        </p:nvSpPr>
        <p:spPr>
          <a:xfrm>
            <a:off x="2385021" y="811303"/>
            <a:ext cx="3916045" cy="382797"/>
          </a:xfrm>
          <a:prstGeom prst="rect">
            <a:avLst/>
          </a:prstGeom>
        </p:spPr>
        <p:txBody>
          <a:bodyPr vert="horz" wrap="square" lIns="0" tIns="13335" rIns="0" bIns="0" rtlCol="0">
            <a:spAutoFit/>
          </a:bodyPr>
          <a:lstStyle/>
          <a:p>
            <a:pPr marL="12700">
              <a:lnSpc>
                <a:spcPct val="100000"/>
              </a:lnSpc>
              <a:spcBef>
                <a:spcPts val="105"/>
              </a:spcBef>
            </a:pPr>
            <a:r>
              <a:rPr lang="tr-TR" sz="2400" spc="-80" dirty="0">
                <a:solidFill>
                  <a:schemeClr val="bg1"/>
                </a:solidFill>
              </a:rPr>
              <a:t>OKUL DIŞI BİREYSEL ETKİNLİKLER</a:t>
            </a:r>
            <a:endParaRPr sz="2400" spc="-40" dirty="0">
              <a:solidFill>
                <a:schemeClr val="bg1"/>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1535329" y="1752600"/>
            <a:ext cx="5257800" cy="1323439"/>
          </a:xfrm>
          <a:prstGeom prst="rect">
            <a:avLst/>
          </a:prstGeom>
          <a:noFill/>
        </p:spPr>
        <p:txBody>
          <a:bodyPr wrap="square" rtlCol="0">
            <a:spAutoFit/>
          </a:bodyPr>
          <a:lstStyle/>
          <a:p>
            <a:r>
              <a:rPr lang="tr-TR" sz="2000" dirty="0">
                <a:ln w="12700">
                  <a:solidFill>
                    <a:schemeClr val="tx2">
                      <a:satMod val="155000"/>
                    </a:schemeClr>
                  </a:solidFill>
                  <a:prstDash val="solid"/>
                </a:ln>
                <a:solidFill>
                  <a:schemeClr val="tx2">
                    <a:lumMod val="50000"/>
                  </a:schemeClr>
                </a:solidFill>
              </a:rPr>
              <a:t>Öğrencilerin, gerçekleştirdikleri okul dışı bireysel etkinlikleri kılavuz ekinde yar alan Sosyal Etkinlik Bilgilendirme Formu (Ek-1) ile belgelendirmeleri gerekir. </a:t>
            </a:r>
          </a:p>
        </p:txBody>
      </p:sp>
      <p:pic>
        <p:nvPicPr>
          <p:cNvPr id="5122" name="Picture 2" descr="H:\resimlerim\PNG  ARŞİVİ\1-karışık png\png-çizgile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873" y="2057400"/>
            <a:ext cx="5700713" cy="1685925"/>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1618456" y="3352800"/>
            <a:ext cx="5257800" cy="2192908"/>
          </a:xfrm>
          <a:prstGeom prst="rect">
            <a:avLst/>
          </a:prstGeom>
          <a:noFill/>
        </p:spPr>
        <p:txBody>
          <a:bodyPr wrap="square" rtlCol="0">
            <a:spAutoFit/>
          </a:bodyPr>
          <a:lstStyle/>
          <a:p>
            <a:r>
              <a:rPr lang="tr-TR" sz="1050" dirty="0">
                <a:ln w="12700">
                  <a:solidFill>
                    <a:schemeClr val="tx2">
                      <a:satMod val="155000"/>
                    </a:schemeClr>
                  </a:solidFill>
                  <a:prstDash val="solid"/>
                </a:ln>
                <a:solidFill>
                  <a:schemeClr val="tx2">
                    <a:lumMod val="50000"/>
                  </a:schemeClr>
                </a:solidFill>
              </a:rPr>
              <a:t>Sosyal Etkinlik Bilgilendirme Formu (Ek-1) </a:t>
            </a:r>
          </a:p>
          <a:p>
            <a:r>
              <a:rPr lang="tr-TR" sz="1050" dirty="0">
                <a:ln w="12700">
                  <a:solidFill>
                    <a:schemeClr val="tx2">
                      <a:satMod val="155000"/>
                    </a:schemeClr>
                  </a:solidFill>
                  <a:prstDash val="solid"/>
                </a:ln>
                <a:solidFill>
                  <a:schemeClr val="tx2">
                    <a:lumMod val="50000"/>
                  </a:schemeClr>
                </a:solidFill>
              </a:rPr>
              <a:t>a)  Öğrencinin Okul Dışı Bireysel Etkinlikler kapsamında sosyal etkinliklere katılım sağladığına ilişkin kurum ve kuruluşlardan aldığı belgedir. </a:t>
            </a:r>
          </a:p>
          <a:p>
            <a:r>
              <a:rPr lang="tr-TR" sz="1050" dirty="0">
                <a:ln w="12700">
                  <a:solidFill>
                    <a:schemeClr val="tx2">
                      <a:satMod val="155000"/>
                    </a:schemeClr>
                  </a:solidFill>
                  <a:prstDash val="solid"/>
                </a:ln>
                <a:solidFill>
                  <a:schemeClr val="tx2">
                    <a:lumMod val="50000"/>
                  </a:schemeClr>
                </a:solidFill>
              </a:rPr>
              <a:t>b)  Kılavuz ekinde yer almaktadır. İstendiğinde veliye okul müdürlüğü tarafından verilecektir. </a:t>
            </a:r>
          </a:p>
          <a:p>
            <a:r>
              <a:rPr lang="tr-TR" sz="1050" dirty="0">
                <a:ln w="12700">
                  <a:solidFill>
                    <a:schemeClr val="tx2">
                      <a:satMod val="155000"/>
                    </a:schemeClr>
                  </a:solidFill>
                  <a:prstDash val="solid"/>
                </a:ln>
                <a:solidFill>
                  <a:schemeClr val="tx2">
                    <a:lumMod val="50000"/>
                  </a:schemeClr>
                </a:solidFill>
              </a:rPr>
              <a:t>c) Formun ilgili kurum tarafından eksiksiz doldurulup, onaylanması ve aslının veli tarafından okul müdürlüğüne teslim edilmesi gerekir. </a:t>
            </a:r>
          </a:p>
          <a:p>
            <a:r>
              <a:rPr lang="tr-TR" sz="1050" dirty="0">
                <a:ln w="12700">
                  <a:solidFill>
                    <a:schemeClr val="tx2">
                      <a:satMod val="155000"/>
                    </a:schemeClr>
                  </a:solidFill>
                  <a:prstDash val="solid"/>
                </a:ln>
                <a:solidFill>
                  <a:schemeClr val="tx2">
                    <a:lumMod val="50000"/>
                  </a:schemeClr>
                </a:solidFill>
              </a:rPr>
              <a:t>d) Formda yer alan bilgiler, sosyal etkinlikler kurulu başkanı tarafından kontrol edilerek ilgili alan imzalanır ve sınıf/şube rehber öğretmenine modüle giriş yapılması için verilir. </a:t>
            </a:r>
          </a:p>
          <a:p>
            <a:r>
              <a:rPr lang="tr-TR" sz="1050" dirty="0">
                <a:ln w="12700">
                  <a:solidFill>
                    <a:schemeClr val="tx2">
                      <a:satMod val="155000"/>
                    </a:schemeClr>
                  </a:solidFill>
                  <a:prstDash val="solid"/>
                </a:ln>
                <a:solidFill>
                  <a:schemeClr val="tx2">
                    <a:lumMod val="50000"/>
                  </a:schemeClr>
                </a:solidFill>
              </a:rPr>
              <a:t>f) Sınıf/şube rehber öğretmeni formda yer alan etkinlik bilgilerini, Modüle Okul Dışı Bireysel Etkinlikler kapsamında işler. Form, eğitim öğretim yılı boyunca sınıf/şube rehber öğretmeni tarafından sosyal etkinlik dosyasında saklanır. Eğitim öğretim yılı sonunda sosyal etkinlik kuruluna tutanak ile teslim edilerek</a:t>
            </a:r>
          </a:p>
          <a:p>
            <a:r>
              <a:rPr lang="tr-TR" sz="1050" dirty="0">
                <a:ln w="12700">
                  <a:solidFill>
                    <a:schemeClr val="tx2">
                      <a:satMod val="155000"/>
                    </a:schemeClr>
                  </a:solidFill>
                  <a:prstDash val="solid"/>
                </a:ln>
                <a:solidFill>
                  <a:schemeClr val="tx2">
                    <a:lumMod val="50000"/>
                  </a:schemeClr>
                </a:solidFill>
              </a:rPr>
              <a:t>Arşivlenir. </a:t>
            </a:r>
          </a:p>
        </p:txBody>
      </p:sp>
      <p:pic>
        <p:nvPicPr>
          <p:cNvPr id="9" name="Picture 2" descr="H:\resimlerim\PNG  ARŞİVİ\1-karışık png\png-çizgile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273" y="4680527"/>
            <a:ext cx="5700713"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H:\resimlerim\PNG  ARŞİVİ\1-karışık png\xcxf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381288" cy="2184400"/>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a:spLocks noGrp="1"/>
          </p:cNvSpPr>
          <p:nvPr>
            <p:ph type="title"/>
          </p:nvPr>
        </p:nvSpPr>
        <p:spPr>
          <a:xfrm>
            <a:off x="2385021" y="811303"/>
            <a:ext cx="3916045" cy="382797"/>
          </a:xfrm>
          <a:prstGeom prst="rect">
            <a:avLst/>
          </a:prstGeom>
        </p:spPr>
        <p:txBody>
          <a:bodyPr vert="horz" wrap="square" lIns="0" tIns="13335" rIns="0" bIns="0" rtlCol="0">
            <a:spAutoFit/>
          </a:bodyPr>
          <a:lstStyle/>
          <a:p>
            <a:pPr marL="12700">
              <a:lnSpc>
                <a:spcPct val="100000"/>
              </a:lnSpc>
              <a:spcBef>
                <a:spcPts val="105"/>
              </a:spcBef>
            </a:pPr>
            <a:r>
              <a:rPr lang="tr-TR" sz="2400" spc="-80" dirty="0">
                <a:solidFill>
                  <a:schemeClr val="bg1"/>
                </a:solidFill>
              </a:rPr>
              <a:t>SOSYAL ETKİNLİK TÜRLERİ</a:t>
            </a:r>
            <a:endParaRPr sz="2400" spc="-40" dirty="0">
              <a:solidFill>
                <a:schemeClr val="bg1"/>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resimlerim\PNG  ARŞİVİ\1-karışık png\png-çizgile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273" y="4680527"/>
            <a:ext cx="5700713" cy="168592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736;p25"/>
          <p:cNvSpPr>
            <a:spLocks noChangeArrowheads="1"/>
          </p:cNvSpPr>
          <p:nvPr/>
        </p:nvSpPr>
        <p:spPr bwMode="auto">
          <a:xfrm>
            <a:off x="182418" y="1933286"/>
            <a:ext cx="316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eaLnBrk="1" hangingPunct="1">
              <a:buClr>
                <a:srgbClr val="000000"/>
              </a:buClr>
              <a:buFont typeface="Arial" charset="0"/>
              <a:buNone/>
            </a:pPr>
            <a:r>
              <a:rPr lang="tr-TR" altLang="tr-TR" sz="1800" b="1" u="sng" dirty="0">
                <a:latin typeface="Calibri" pitchFamily="34" charset="0"/>
                <a:sym typeface="Calibri" pitchFamily="34" charset="0"/>
              </a:rPr>
              <a:t>Öğrencilerin Okul Dışında Sosyal Etkinlik Yapabileceği Kurum ve Kuruluşlar</a:t>
            </a:r>
            <a:endParaRPr lang="tr-TR" altLang="tr-TR" sz="1800" dirty="0">
              <a:latin typeface="Calibri" pitchFamily="34" charset="0"/>
              <a:sym typeface="Calibri" pitchFamily="34" charset="0"/>
            </a:endParaRPr>
          </a:p>
        </p:txBody>
      </p:sp>
      <p:grpSp>
        <p:nvGrpSpPr>
          <p:cNvPr id="11" name="Google Shape;711;p25"/>
          <p:cNvGrpSpPr>
            <a:grpSpLocks/>
          </p:cNvGrpSpPr>
          <p:nvPr/>
        </p:nvGrpSpPr>
        <p:grpSpPr bwMode="auto">
          <a:xfrm>
            <a:off x="533400" y="2971800"/>
            <a:ext cx="1582738" cy="1582738"/>
            <a:chOff x="6828129" y="3177924"/>
            <a:chExt cx="1582367" cy="1582367"/>
          </a:xfrm>
        </p:grpSpPr>
        <p:sp>
          <p:nvSpPr>
            <p:cNvPr id="12" name="Google Shape;712;p25"/>
            <p:cNvSpPr>
              <a:spLocks noChangeArrowheads="1"/>
            </p:cNvSpPr>
            <p:nvPr/>
          </p:nvSpPr>
          <p:spPr bwMode="auto">
            <a:xfrm>
              <a:off x="6828129" y="3177924"/>
              <a:ext cx="1582367" cy="1582367"/>
            </a:xfrm>
            <a:prstGeom prst="ellipse">
              <a:avLst/>
            </a:prstGeom>
            <a:solidFill>
              <a:srgbClr val="FFCC00"/>
            </a:solidFill>
            <a:ln w="25400">
              <a:solidFill>
                <a:schemeClr val="bg1"/>
              </a:solidFill>
              <a:round/>
              <a:headEnd type="none" w="sm" len="sm"/>
              <a:tailEnd type="none" w="sm" len="sm"/>
            </a:ln>
          </p:spPr>
          <p:txBody>
            <a:bodyPr lIns="91425" tIns="91425" rIns="91425" bIns="91425" anchor="ctr"/>
            <a:lstStyle/>
            <a:p>
              <a:pPr eaLnBrk="1" hangingPunct="1">
                <a:buClr>
                  <a:srgbClr val="000000"/>
                </a:buClr>
                <a:buFont typeface="Arial" charset="0"/>
                <a:buNone/>
              </a:pPr>
              <a:endParaRPr lang="tr-TR" altLang="tr-TR"/>
            </a:p>
          </p:txBody>
        </p:sp>
        <p:sp>
          <p:nvSpPr>
            <p:cNvPr id="14" name="Google Shape;713;p25"/>
            <p:cNvSpPr>
              <a:spLocks noChangeArrowheads="1"/>
            </p:cNvSpPr>
            <p:nvPr/>
          </p:nvSpPr>
          <p:spPr bwMode="auto">
            <a:xfrm>
              <a:off x="7059861" y="3409656"/>
              <a:ext cx="1118903" cy="111890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p>
              <a:pPr algn="ctr" eaLnBrk="1" hangingPunct="1">
                <a:lnSpc>
                  <a:spcPct val="90000"/>
                </a:lnSpc>
                <a:buClr>
                  <a:srgbClr val="000000"/>
                </a:buClr>
                <a:buFont typeface="Arial" charset="0"/>
                <a:buNone/>
              </a:pPr>
              <a:r>
                <a:rPr lang="tr-TR" altLang="tr-TR" sz="1500" dirty="0">
                  <a:latin typeface="Calibri" pitchFamily="34" charset="0"/>
                  <a:sym typeface="Calibri" pitchFamily="34" charset="0"/>
                </a:rPr>
                <a:t>Kültür ve Turizm Bakanlığına Bağlı Kurum ve Kuruluşlar</a:t>
              </a:r>
            </a:p>
          </p:txBody>
        </p:sp>
      </p:gr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878" y="2997777"/>
            <a:ext cx="16891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304" y="3034289"/>
            <a:ext cx="16033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oogle Shape;717;p25"/>
          <p:cNvGrpSpPr>
            <a:grpSpLocks/>
          </p:cNvGrpSpPr>
          <p:nvPr/>
        </p:nvGrpSpPr>
        <p:grpSpPr bwMode="auto">
          <a:xfrm>
            <a:off x="4495800" y="2065842"/>
            <a:ext cx="1581150" cy="1582738"/>
            <a:chOff x="6828129" y="3177924"/>
            <a:chExt cx="1582367" cy="1582367"/>
          </a:xfrm>
        </p:grpSpPr>
        <p:sp>
          <p:nvSpPr>
            <p:cNvPr id="18" name="Google Shape;718;p25"/>
            <p:cNvSpPr>
              <a:spLocks noChangeArrowheads="1"/>
            </p:cNvSpPr>
            <p:nvPr/>
          </p:nvSpPr>
          <p:spPr bwMode="auto">
            <a:xfrm>
              <a:off x="6828129" y="3177924"/>
              <a:ext cx="1582367" cy="1582367"/>
            </a:xfrm>
            <a:prstGeom prst="ellipse">
              <a:avLst/>
            </a:prstGeom>
            <a:solidFill>
              <a:srgbClr val="2DB651"/>
            </a:solidFill>
            <a:ln w="25400">
              <a:solidFill>
                <a:schemeClr val="bg1"/>
              </a:solidFill>
              <a:round/>
              <a:headEnd type="none" w="sm" len="sm"/>
              <a:tailEnd type="none" w="sm" len="sm"/>
            </a:ln>
          </p:spPr>
          <p:txBody>
            <a:bodyPr lIns="91425" tIns="91425" rIns="91425" bIns="91425" anchor="ctr"/>
            <a:lstStyle/>
            <a:p>
              <a:pPr eaLnBrk="1" hangingPunct="1">
                <a:buClr>
                  <a:srgbClr val="000000"/>
                </a:buClr>
                <a:buFont typeface="Arial" charset="0"/>
                <a:buNone/>
              </a:pPr>
              <a:endParaRPr lang="tr-TR" altLang="tr-TR"/>
            </a:p>
          </p:txBody>
        </p:sp>
        <p:sp>
          <p:nvSpPr>
            <p:cNvPr id="19" name="Google Shape;719;p25"/>
            <p:cNvSpPr>
              <a:spLocks noChangeArrowheads="1"/>
            </p:cNvSpPr>
            <p:nvPr/>
          </p:nvSpPr>
          <p:spPr bwMode="auto">
            <a:xfrm>
              <a:off x="7059861" y="3409656"/>
              <a:ext cx="1118903" cy="1118903"/>
            </a:xfrm>
            <a:prstGeom prst="rect">
              <a:avLst/>
            </a:prstGeom>
            <a:solidFill>
              <a:srgbClr val="2DB6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p>
              <a:pPr algn="ctr" eaLnBrk="1" hangingPunct="1">
                <a:lnSpc>
                  <a:spcPct val="90000"/>
                </a:lnSpc>
                <a:buClr>
                  <a:srgbClr val="000000"/>
                </a:buClr>
                <a:buFont typeface="Arial" charset="0"/>
                <a:buNone/>
              </a:pPr>
              <a:r>
                <a:rPr lang="tr-TR" altLang="tr-TR" sz="1500">
                  <a:solidFill>
                    <a:srgbClr val="FFFFFF"/>
                  </a:solidFill>
                  <a:latin typeface="Calibri" pitchFamily="34" charset="0"/>
                  <a:sym typeface="Calibri" pitchFamily="34" charset="0"/>
                </a:rPr>
                <a:t>Üniversiteler</a:t>
              </a:r>
            </a:p>
          </p:txBody>
        </p:sp>
      </p:grpSp>
      <p:grpSp>
        <p:nvGrpSpPr>
          <p:cNvPr id="20" name="Google Shape;714;p25"/>
          <p:cNvGrpSpPr>
            <a:grpSpLocks/>
          </p:cNvGrpSpPr>
          <p:nvPr/>
        </p:nvGrpSpPr>
        <p:grpSpPr bwMode="auto">
          <a:xfrm>
            <a:off x="4790651" y="3535363"/>
            <a:ext cx="1581150" cy="1581150"/>
            <a:chOff x="6828129" y="3177924"/>
            <a:chExt cx="1582367" cy="1582367"/>
          </a:xfrm>
        </p:grpSpPr>
        <p:sp>
          <p:nvSpPr>
            <p:cNvPr id="21" name="Google Shape;715;p25"/>
            <p:cNvSpPr>
              <a:spLocks noChangeArrowheads="1"/>
            </p:cNvSpPr>
            <p:nvPr/>
          </p:nvSpPr>
          <p:spPr bwMode="auto">
            <a:xfrm>
              <a:off x="6828129" y="3177924"/>
              <a:ext cx="1582367" cy="1582367"/>
            </a:xfrm>
            <a:prstGeom prst="ellipse">
              <a:avLst/>
            </a:prstGeom>
            <a:solidFill>
              <a:srgbClr val="A468AD"/>
            </a:solidFill>
            <a:ln w="25400">
              <a:solidFill>
                <a:schemeClr val="bg1"/>
              </a:solidFill>
              <a:round/>
              <a:headEnd type="none" w="sm" len="sm"/>
              <a:tailEnd type="none" w="sm" len="sm"/>
            </a:ln>
          </p:spPr>
          <p:txBody>
            <a:bodyPr lIns="91425" tIns="91425" rIns="91425" bIns="91425" anchor="ctr"/>
            <a:lstStyle/>
            <a:p>
              <a:pPr eaLnBrk="1" hangingPunct="1">
                <a:buClr>
                  <a:srgbClr val="000000"/>
                </a:buClr>
                <a:buFont typeface="Arial" charset="0"/>
                <a:buNone/>
              </a:pPr>
              <a:endParaRPr lang="tr-TR" altLang="tr-TR"/>
            </a:p>
          </p:txBody>
        </p:sp>
        <p:sp>
          <p:nvSpPr>
            <p:cNvPr id="22" name="Google Shape;716;p25"/>
            <p:cNvSpPr>
              <a:spLocks noChangeArrowheads="1"/>
            </p:cNvSpPr>
            <p:nvPr/>
          </p:nvSpPr>
          <p:spPr bwMode="auto">
            <a:xfrm>
              <a:off x="7059861" y="3409656"/>
              <a:ext cx="1118903" cy="1118903"/>
            </a:xfrm>
            <a:prstGeom prst="rect">
              <a:avLst/>
            </a:prstGeom>
            <a:solidFill>
              <a:srgbClr val="A468A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p>
              <a:pPr algn="ctr" eaLnBrk="1" hangingPunct="1">
                <a:lnSpc>
                  <a:spcPct val="90000"/>
                </a:lnSpc>
                <a:buClr>
                  <a:srgbClr val="000000"/>
                </a:buClr>
                <a:buFont typeface="Arial" charset="0"/>
                <a:buNone/>
              </a:pPr>
              <a:r>
                <a:rPr lang="tr-TR" altLang="tr-TR" sz="1500">
                  <a:solidFill>
                    <a:srgbClr val="FFFFFF"/>
                  </a:solidFill>
                  <a:latin typeface="Calibri" pitchFamily="34" charset="0"/>
                  <a:sym typeface="Calibri" pitchFamily="34" charset="0"/>
                </a:rPr>
                <a:t>Diğer Resmî Kurum ve Kuruluşlar</a:t>
              </a:r>
            </a:p>
          </p:txBody>
        </p:sp>
      </p:grpSp>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645179"/>
            <a:ext cx="1561089" cy="154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9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object 8"/>
          <p:cNvSpPr/>
          <p:nvPr/>
        </p:nvSpPr>
        <p:spPr>
          <a:xfrm>
            <a:off x="3352800" y="990600"/>
            <a:ext cx="5572760" cy="5748020"/>
          </a:xfrm>
          <a:custGeom>
            <a:avLst/>
            <a:gdLst/>
            <a:ahLst/>
            <a:cxnLst/>
            <a:rect l="l" t="t" r="r" b="b"/>
            <a:pathLst>
              <a:path w="5572759" h="5748020">
                <a:moveTo>
                  <a:pt x="2786380" y="0"/>
                </a:moveTo>
                <a:lnTo>
                  <a:pt x="0" y="5747600"/>
                </a:lnTo>
                <a:lnTo>
                  <a:pt x="5572760" y="5747600"/>
                </a:lnTo>
                <a:lnTo>
                  <a:pt x="2786380" y="0"/>
                </a:lnTo>
                <a:close/>
              </a:path>
            </a:pathLst>
          </a:custGeom>
          <a:solidFill>
            <a:srgbClr val="4AACC5"/>
          </a:solidFill>
        </p:spPr>
        <p:txBody>
          <a:bodyPr wrap="square" lIns="0" tIns="0" rIns="0" bIns="0" rtlCol="0"/>
          <a:lstStyle/>
          <a:p>
            <a:endParaRPr/>
          </a:p>
        </p:txBody>
      </p:sp>
      <p:sp>
        <p:nvSpPr>
          <p:cNvPr id="7" name="object 7"/>
          <p:cNvSpPr txBox="1">
            <a:spLocks noGrp="1"/>
          </p:cNvSpPr>
          <p:nvPr>
            <p:ph type="title"/>
          </p:nvPr>
        </p:nvSpPr>
        <p:spPr>
          <a:xfrm>
            <a:off x="1371600" y="228600"/>
            <a:ext cx="5486400" cy="1367682"/>
          </a:xfrm>
          <a:prstGeom prst="rect">
            <a:avLst/>
          </a:prstGeom>
        </p:spPr>
        <p:txBody>
          <a:bodyPr vert="horz" wrap="square" lIns="0" tIns="13335" rIns="0" bIns="0" rtlCol="0">
            <a:spAutoFit/>
          </a:bodyPr>
          <a:lstStyle/>
          <a:p>
            <a:pPr marL="12700" algn="ctr">
              <a:lnSpc>
                <a:spcPct val="100000"/>
              </a:lnSpc>
              <a:spcBef>
                <a:spcPts val="105"/>
              </a:spcBef>
            </a:pPr>
            <a:r>
              <a:rPr lang="tr-TR" spc="-80" dirty="0"/>
              <a:t>TEMSİL VE ETKİNLİK DÜZEYLERİ</a:t>
            </a:r>
            <a:endParaRPr spc="-40" dirty="0"/>
          </a:p>
        </p:txBody>
      </p:sp>
      <p:sp>
        <p:nvSpPr>
          <p:cNvPr id="9" name="object 9"/>
          <p:cNvSpPr/>
          <p:nvPr/>
        </p:nvSpPr>
        <p:spPr>
          <a:xfrm>
            <a:off x="683564" y="1484757"/>
            <a:ext cx="5945836" cy="1656714"/>
          </a:xfrm>
          <a:custGeom>
            <a:avLst/>
            <a:gdLst/>
            <a:ahLst/>
            <a:cxnLst/>
            <a:rect l="l" t="t" r="r" b="b"/>
            <a:pathLst>
              <a:path w="5184775" h="1656714">
                <a:moveTo>
                  <a:pt x="0" y="276097"/>
                </a:moveTo>
                <a:lnTo>
                  <a:pt x="4447" y="226457"/>
                </a:lnTo>
                <a:lnTo>
                  <a:pt x="17269" y="179741"/>
                </a:lnTo>
                <a:lnTo>
                  <a:pt x="37686" y="136727"/>
                </a:lnTo>
                <a:lnTo>
                  <a:pt x="64919" y="98194"/>
                </a:lnTo>
                <a:lnTo>
                  <a:pt x="98188" y="64920"/>
                </a:lnTo>
                <a:lnTo>
                  <a:pt x="136714" y="37686"/>
                </a:lnTo>
                <a:lnTo>
                  <a:pt x="179716" y="17268"/>
                </a:lnTo>
                <a:lnTo>
                  <a:pt x="226416" y="4446"/>
                </a:lnTo>
                <a:lnTo>
                  <a:pt x="276034" y="0"/>
                </a:lnTo>
                <a:lnTo>
                  <a:pt x="4908499" y="0"/>
                </a:lnTo>
                <a:lnTo>
                  <a:pt x="4958139" y="4446"/>
                </a:lnTo>
                <a:lnTo>
                  <a:pt x="5004855" y="17268"/>
                </a:lnTo>
                <a:lnTo>
                  <a:pt x="5047869" y="37686"/>
                </a:lnTo>
                <a:lnTo>
                  <a:pt x="5086403" y="64920"/>
                </a:lnTo>
                <a:lnTo>
                  <a:pt x="5119676" y="98194"/>
                </a:lnTo>
                <a:lnTo>
                  <a:pt x="5146911" y="136727"/>
                </a:lnTo>
                <a:lnTo>
                  <a:pt x="5167328" y="179741"/>
                </a:lnTo>
                <a:lnTo>
                  <a:pt x="5180150" y="226457"/>
                </a:lnTo>
                <a:lnTo>
                  <a:pt x="5184597" y="276097"/>
                </a:lnTo>
                <a:lnTo>
                  <a:pt x="5184597" y="1380235"/>
                </a:lnTo>
                <a:lnTo>
                  <a:pt x="5180150" y="1429838"/>
                </a:lnTo>
                <a:lnTo>
                  <a:pt x="5167328" y="1476525"/>
                </a:lnTo>
                <a:lnTo>
                  <a:pt x="5146911" y="1519517"/>
                </a:lnTo>
                <a:lnTo>
                  <a:pt x="5119676" y="1558034"/>
                </a:lnTo>
                <a:lnTo>
                  <a:pt x="5086403" y="1591297"/>
                </a:lnTo>
                <a:lnTo>
                  <a:pt x="5047869" y="1618525"/>
                </a:lnTo>
                <a:lnTo>
                  <a:pt x="5004855" y="1638939"/>
                </a:lnTo>
                <a:lnTo>
                  <a:pt x="4958139" y="1651760"/>
                </a:lnTo>
                <a:lnTo>
                  <a:pt x="4908499" y="1656206"/>
                </a:lnTo>
                <a:lnTo>
                  <a:pt x="276034" y="1656206"/>
                </a:lnTo>
                <a:lnTo>
                  <a:pt x="226416" y="1651760"/>
                </a:lnTo>
                <a:lnTo>
                  <a:pt x="179716" y="1638939"/>
                </a:lnTo>
                <a:lnTo>
                  <a:pt x="136714" y="1618525"/>
                </a:lnTo>
                <a:lnTo>
                  <a:pt x="98188" y="1591297"/>
                </a:lnTo>
                <a:lnTo>
                  <a:pt x="64919" y="1558034"/>
                </a:lnTo>
                <a:lnTo>
                  <a:pt x="37686" y="1519517"/>
                </a:lnTo>
                <a:lnTo>
                  <a:pt x="17269" y="1476525"/>
                </a:lnTo>
                <a:lnTo>
                  <a:pt x="4447" y="1429838"/>
                </a:lnTo>
                <a:lnTo>
                  <a:pt x="0" y="1380235"/>
                </a:lnTo>
                <a:lnTo>
                  <a:pt x="0" y="276097"/>
                </a:lnTo>
                <a:close/>
              </a:path>
            </a:pathLst>
          </a:custGeom>
          <a:ln w="25400">
            <a:solidFill>
              <a:srgbClr val="70883E"/>
            </a:solidFill>
          </a:ln>
        </p:spPr>
        <p:txBody>
          <a:bodyPr wrap="square" lIns="0" tIns="0" rIns="0" bIns="0" rtlCol="0"/>
          <a:lstStyle/>
          <a:p>
            <a:endParaRPr/>
          </a:p>
        </p:txBody>
      </p:sp>
      <p:sp>
        <p:nvSpPr>
          <p:cNvPr id="10" name="object 10"/>
          <p:cNvSpPr txBox="1"/>
          <p:nvPr/>
        </p:nvSpPr>
        <p:spPr>
          <a:xfrm>
            <a:off x="912813" y="1659242"/>
            <a:ext cx="5487338" cy="1183016"/>
          </a:xfrm>
          <a:prstGeom prst="rect">
            <a:avLst/>
          </a:prstGeom>
        </p:spPr>
        <p:txBody>
          <a:bodyPr vert="horz" wrap="square" lIns="0" tIns="13335" rIns="0" bIns="0" rtlCol="0">
            <a:spAutoFit/>
          </a:bodyPr>
          <a:lstStyle/>
          <a:p>
            <a:pPr marL="236220">
              <a:lnSpc>
                <a:spcPct val="100000"/>
              </a:lnSpc>
              <a:spcBef>
                <a:spcPts val="105"/>
              </a:spcBef>
            </a:pPr>
            <a:r>
              <a:rPr sz="2000" spc="-35" dirty="0">
                <a:solidFill>
                  <a:srgbClr val="FFFFFF"/>
                </a:solidFill>
                <a:latin typeface="Calibri"/>
                <a:cs typeface="Calibri"/>
              </a:rPr>
              <a:t>Yeşil </a:t>
            </a:r>
            <a:r>
              <a:rPr sz="2000" spc="-5" dirty="0">
                <a:solidFill>
                  <a:srgbClr val="FFFFFF"/>
                </a:solidFill>
                <a:latin typeface="Calibri"/>
                <a:cs typeface="Calibri"/>
              </a:rPr>
              <a:t>renk, </a:t>
            </a:r>
            <a:r>
              <a:rPr sz="2000" spc="-15" dirty="0">
                <a:solidFill>
                  <a:srgbClr val="FFFFFF"/>
                </a:solidFill>
                <a:latin typeface="Calibri"/>
                <a:cs typeface="Calibri"/>
              </a:rPr>
              <a:t>“</a:t>
            </a:r>
            <a:r>
              <a:rPr sz="2000" b="1" spc="-15" dirty="0">
                <a:solidFill>
                  <a:srgbClr val="FFFFFF"/>
                </a:solidFill>
                <a:latin typeface="Calibri"/>
                <a:cs typeface="Calibri"/>
              </a:rPr>
              <a:t>Kayıt </a:t>
            </a:r>
            <a:r>
              <a:rPr sz="2000" b="1" dirty="0">
                <a:solidFill>
                  <a:srgbClr val="FFFFFF"/>
                </a:solidFill>
                <a:latin typeface="Calibri"/>
                <a:cs typeface="Calibri"/>
              </a:rPr>
              <a:t>Alanında” </a:t>
            </a:r>
            <a:r>
              <a:rPr sz="2000" b="1" spc="-5" dirty="0">
                <a:solidFill>
                  <a:srgbClr val="FFFFFF"/>
                </a:solidFill>
                <a:latin typeface="Calibri"/>
                <a:cs typeface="Calibri"/>
              </a:rPr>
              <a:t>öğrenci</a:t>
            </a:r>
            <a:r>
              <a:rPr sz="2000" b="1" dirty="0">
                <a:solidFill>
                  <a:srgbClr val="FFFFFF"/>
                </a:solidFill>
                <a:latin typeface="Calibri"/>
                <a:cs typeface="Calibri"/>
              </a:rPr>
              <a:t> için</a:t>
            </a:r>
            <a:endParaRPr sz="2000" dirty="0">
              <a:latin typeface="Calibri"/>
              <a:cs typeface="Calibri"/>
            </a:endParaRPr>
          </a:p>
          <a:p>
            <a:pPr marL="12700" marR="5080" algn="just">
              <a:lnSpc>
                <a:spcPct val="100000"/>
              </a:lnSpc>
            </a:pPr>
            <a:r>
              <a:rPr lang="tr-TR" sz="1400" b="1" spc="-10" dirty="0">
                <a:effectLst>
                  <a:outerShdw blurRad="38100" dist="38100" dir="2700000" algn="tl">
                    <a:srgbClr val="000000">
                      <a:alpha val="43137"/>
                    </a:srgbClr>
                  </a:outerShdw>
                </a:effectLst>
                <a:cs typeface="Calibri"/>
              </a:rPr>
              <a:t>Öğrencinin Merkezî veya Okul Etkinlikleri kapsamında bilimsel, sportif, kültürel, sanatsal etkinlikleri ve toplum hizmeti çalışmalarını öğrenim gördüğü okulunda gerçekleştirmesi ve/veya sonuca ulaştırması olarak değerlendirilir</a:t>
            </a:r>
            <a:endParaRPr sz="1400" dirty="0">
              <a:effectLst>
                <a:outerShdw blurRad="38100" dist="38100" dir="2700000" algn="tl">
                  <a:srgbClr val="000000">
                    <a:alpha val="43137"/>
                  </a:srgbClr>
                </a:outerShdw>
              </a:effectLst>
              <a:latin typeface="Calibri"/>
              <a:cs typeface="Calibri"/>
            </a:endParaRPr>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oogle Shape;766;p26"/>
          <p:cNvGrpSpPr>
            <a:grpSpLocks/>
          </p:cNvGrpSpPr>
          <p:nvPr/>
        </p:nvGrpSpPr>
        <p:grpSpPr bwMode="auto">
          <a:xfrm>
            <a:off x="2606183" y="3347355"/>
            <a:ext cx="2845128" cy="2843793"/>
            <a:chOff x="2890664" y="2164412"/>
            <a:chExt cx="3383240" cy="3383240"/>
          </a:xfrm>
        </p:grpSpPr>
        <p:cxnSp>
          <p:nvCxnSpPr>
            <p:cNvPr id="25" name="Google Shape;770;p26"/>
            <p:cNvCxnSpPr>
              <a:cxnSpLocks noChangeShapeType="1"/>
            </p:cNvCxnSpPr>
            <p:nvPr/>
          </p:nvCxnSpPr>
          <p:spPr bwMode="auto">
            <a:xfrm>
              <a:off x="4582284" y="2164412"/>
              <a:ext cx="1691620" cy="1691620"/>
            </a:xfrm>
            <a:prstGeom prst="straightConnector1">
              <a:avLst/>
            </a:prstGeom>
            <a:noFill/>
            <a:ln w="9525">
              <a:solidFill>
                <a:srgbClr val="247DB7"/>
              </a:solidFill>
              <a:round/>
              <a:headEnd type="none" w="sm" len="sm"/>
              <a:tailEnd type="none" w="sm" len="sm"/>
            </a:ln>
            <a:extLst>
              <a:ext uri="{909E8E84-426E-40DD-AFC4-6F175D3DCCD1}">
                <a14:hiddenFill xmlns:a14="http://schemas.microsoft.com/office/drawing/2010/main">
                  <a:noFill/>
                </a14:hiddenFill>
              </a:ext>
            </a:extLst>
          </p:spPr>
        </p:cxnSp>
        <p:cxnSp>
          <p:nvCxnSpPr>
            <p:cNvPr id="22" name="Google Shape;767;p26"/>
            <p:cNvCxnSpPr>
              <a:cxnSpLocks noChangeShapeType="1"/>
            </p:cNvCxnSpPr>
            <p:nvPr/>
          </p:nvCxnSpPr>
          <p:spPr bwMode="auto">
            <a:xfrm rot="10800000" flipH="1">
              <a:off x="4582284" y="3856032"/>
              <a:ext cx="1691620" cy="1691620"/>
            </a:xfrm>
            <a:prstGeom prst="straightConnector1">
              <a:avLst/>
            </a:prstGeom>
            <a:noFill/>
            <a:ln w="9525">
              <a:solidFill>
                <a:srgbClr val="247DB7"/>
              </a:solidFill>
              <a:round/>
              <a:headEnd type="none" w="sm" len="sm"/>
              <a:tailEnd type="none" w="sm" len="sm"/>
            </a:ln>
            <a:extLst>
              <a:ext uri="{909E8E84-426E-40DD-AFC4-6F175D3DCCD1}">
                <a14:hiddenFill xmlns:a14="http://schemas.microsoft.com/office/drawing/2010/main">
                  <a:noFill/>
                </a14:hiddenFill>
              </a:ext>
            </a:extLst>
          </p:spPr>
        </p:cxnSp>
        <p:cxnSp>
          <p:nvCxnSpPr>
            <p:cNvPr id="23" name="Google Shape;768;p26"/>
            <p:cNvCxnSpPr>
              <a:cxnSpLocks noChangeShapeType="1"/>
            </p:cNvCxnSpPr>
            <p:nvPr/>
          </p:nvCxnSpPr>
          <p:spPr bwMode="auto">
            <a:xfrm>
              <a:off x="2890664" y="3856032"/>
              <a:ext cx="1691620" cy="1691620"/>
            </a:xfrm>
            <a:prstGeom prst="straightConnector1">
              <a:avLst/>
            </a:prstGeom>
            <a:noFill/>
            <a:ln w="9525">
              <a:solidFill>
                <a:srgbClr val="247DB7"/>
              </a:solidFill>
              <a:round/>
              <a:headEnd type="none" w="sm" len="sm"/>
              <a:tailEnd type="none" w="sm" len="sm"/>
            </a:ln>
            <a:extLst>
              <a:ext uri="{909E8E84-426E-40DD-AFC4-6F175D3DCCD1}">
                <a14:hiddenFill xmlns:a14="http://schemas.microsoft.com/office/drawing/2010/main">
                  <a:noFill/>
                </a14:hiddenFill>
              </a:ext>
            </a:extLst>
          </p:spPr>
        </p:cxnSp>
        <p:cxnSp>
          <p:nvCxnSpPr>
            <p:cNvPr id="24" name="Google Shape;769;p26"/>
            <p:cNvCxnSpPr>
              <a:cxnSpLocks noChangeShapeType="1"/>
            </p:cNvCxnSpPr>
            <p:nvPr/>
          </p:nvCxnSpPr>
          <p:spPr bwMode="auto">
            <a:xfrm rot="10800000" flipH="1">
              <a:off x="2890664" y="2164412"/>
              <a:ext cx="1691620" cy="1691620"/>
            </a:xfrm>
            <a:prstGeom prst="straightConnector1">
              <a:avLst/>
            </a:prstGeom>
            <a:noFill/>
            <a:ln w="9525">
              <a:solidFill>
                <a:srgbClr val="247DB7"/>
              </a:solidFill>
              <a:round/>
              <a:headEnd type="none" w="sm" len="sm"/>
              <a:tailEnd type="none" w="sm" len="sm"/>
            </a:ln>
            <a:extLst>
              <a:ext uri="{909E8E84-426E-40DD-AFC4-6F175D3DCCD1}">
                <a14:hiddenFill xmlns:a14="http://schemas.microsoft.com/office/drawing/2010/main">
                  <a:noFill/>
                </a14:hiddenFill>
              </a:ext>
            </a:extLst>
          </p:spPr>
        </p:cxn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71800"/>
            <a:ext cx="3790294" cy="353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oogle Shape;1118;p36"/>
          <p:cNvGrpSpPr>
            <a:grpSpLocks/>
          </p:cNvGrpSpPr>
          <p:nvPr/>
        </p:nvGrpSpPr>
        <p:grpSpPr bwMode="auto">
          <a:xfrm>
            <a:off x="198005" y="1636495"/>
            <a:ext cx="4895850" cy="1011238"/>
            <a:chOff x="5355758" y="2304226"/>
            <a:chExt cx="3464391" cy="1011384"/>
          </a:xfrm>
        </p:grpSpPr>
        <p:grpSp>
          <p:nvGrpSpPr>
            <p:cNvPr id="20" name="Google Shape;1119;p36"/>
            <p:cNvGrpSpPr>
              <a:grpSpLocks/>
            </p:cNvGrpSpPr>
            <p:nvPr/>
          </p:nvGrpSpPr>
          <p:grpSpPr bwMode="auto">
            <a:xfrm>
              <a:off x="5355758" y="2304227"/>
              <a:ext cx="1003486" cy="1011383"/>
              <a:chOff x="5368714" y="2304227"/>
              <a:chExt cx="1003486" cy="1011383"/>
            </a:xfrm>
          </p:grpSpPr>
          <p:sp>
            <p:nvSpPr>
              <p:cNvPr id="28" name="Google Shape;1120;p36"/>
              <p:cNvSpPr>
                <a:spLocks noChangeArrowheads="1"/>
              </p:cNvSpPr>
              <p:nvPr/>
            </p:nvSpPr>
            <p:spPr bwMode="auto">
              <a:xfrm>
                <a:off x="5374190" y="2304227"/>
                <a:ext cx="996508" cy="1011383"/>
              </a:xfrm>
              <a:prstGeom prst="rect">
                <a:avLst/>
              </a:prstGeom>
              <a:solidFill>
                <a:srgbClr val="0653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eaLnBrk="1" hangingPunct="1">
                  <a:buClr>
                    <a:srgbClr val="000000"/>
                  </a:buClr>
                  <a:buFont typeface="Arial" charset="0"/>
                  <a:buNone/>
                </a:pPr>
                <a:r>
                  <a:rPr lang="tr-TR" altLang="tr-TR" b="1" dirty="0">
                    <a:solidFill>
                      <a:srgbClr val="FFFFFF"/>
                    </a:solidFill>
                    <a:latin typeface="Calibri" pitchFamily="34" charset="0"/>
                    <a:sym typeface="Calibri" pitchFamily="34" charset="0"/>
                  </a:rPr>
                  <a:t>Katılım</a:t>
                </a:r>
              </a:p>
            </p:txBody>
          </p:sp>
          <p:sp>
            <p:nvSpPr>
              <p:cNvPr id="29" name="Google Shape;1121;p36"/>
              <p:cNvSpPr/>
              <p:nvPr/>
            </p:nvSpPr>
            <p:spPr>
              <a:xfrm>
                <a:off x="5368714" y="2304226"/>
                <a:ext cx="1003146" cy="1011384"/>
              </a:xfrm>
              <a:prstGeom prst="corner">
                <a:avLst>
                  <a:gd name="adj1" fmla="val 9680"/>
                  <a:gd name="adj2" fmla="val 9681"/>
                </a:avLst>
              </a:prstGeom>
              <a:solidFill>
                <a:srgbClr val="032B43">
                  <a:alpha val="40000"/>
                </a:srgbClr>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kern="0">
                  <a:solidFill>
                    <a:schemeClr val="lt1"/>
                  </a:solidFill>
                  <a:latin typeface="Calibri"/>
                  <a:ea typeface="Calibri"/>
                  <a:cs typeface="Calibri"/>
                  <a:sym typeface="Calibri"/>
                </a:endParaRPr>
              </a:p>
            </p:txBody>
          </p:sp>
        </p:grpSp>
        <p:sp>
          <p:nvSpPr>
            <p:cNvPr id="27" name="Google Shape;1122;p36"/>
            <p:cNvSpPr/>
            <p:nvPr/>
          </p:nvSpPr>
          <p:spPr>
            <a:xfrm>
              <a:off x="6464498" y="2304226"/>
              <a:ext cx="2355651" cy="1011384"/>
            </a:xfrm>
            <a:prstGeom prst="corner">
              <a:avLst>
                <a:gd name="adj1" fmla="val 9680"/>
                <a:gd name="adj2" fmla="val 0"/>
              </a:avLst>
            </a:prstGeom>
            <a:solidFill>
              <a:srgbClr val="054368"/>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kern="0">
                <a:solidFill>
                  <a:schemeClr val="lt1"/>
                </a:solidFill>
                <a:latin typeface="Calibri"/>
                <a:ea typeface="Calibri"/>
                <a:cs typeface="Calibri"/>
                <a:sym typeface="Calibri"/>
              </a:endParaRPr>
            </a:p>
          </p:txBody>
        </p:sp>
      </p:grpSp>
      <p:sp>
        <p:nvSpPr>
          <p:cNvPr id="7" name="object 7"/>
          <p:cNvSpPr txBox="1">
            <a:spLocks noGrp="1"/>
          </p:cNvSpPr>
          <p:nvPr>
            <p:ph type="title"/>
          </p:nvPr>
        </p:nvSpPr>
        <p:spPr>
          <a:xfrm>
            <a:off x="1371600" y="228600"/>
            <a:ext cx="5486400" cy="1367682"/>
          </a:xfrm>
          <a:prstGeom prst="rect">
            <a:avLst/>
          </a:prstGeom>
        </p:spPr>
        <p:txBody>
          <a:bodyPr vert="horz" wrap="square" lIns="0" tIns="13335" rIns="0" bIns="0" rtlCol="0">
            <a:spAutoFit/>
          </a:bodyPr>
          <a:lstStyle/>
          <a:p>
            <a:pPr marL="12700" algn="ctr">
              <a:lnSpc>
                <a:spcPct val="100000"/>
              </a:lnSpc>
              <a:spcBef>
                <a:spcPts val="105"/>
              </a:spcBef>
            </a:pPr>
            <a:r>
              <a:rPr lang="tr-TR" spc="-80" dirty="0"/>
              <a:t>TEMSİL VE ETKİNLİK DÜZEYLERİ</a:t>
            </a:r>
            <a:endParaRPr spc="-40" dirty="0"/>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oogle Shape;766;p26"/>
          <p:cNvGrpSpPr>
            <a:grpSpLocks/>
          </p:cNvGrpSpPr>
          <p:nvPr/>
        </p:nvGrpSpPr>
        <p:grpSpPr bwMode="auto">
          <a:xfrm>
            <a:off x="5577983" y="3347355"/>
            <a:ext cx="2845128" cy="2843793"/>
            <a:chOff x="2890664" y="2164412"/>
            <a:chExt cx="3383240" cy="3383240"/>
          </a:xfrm>
        </p:grpSpPr>
        <p:cxnSp>
          <p:nvCxnSpPr>
            <p:cNvPr id="25" name="Google Shape;770;p26"/>
            <p:cNvCxnSpPr>
              <a:cxnSpLocks noChangeShapeType="1"/>
            </p:cNvCxnSpPr>
            <p:nvPr/>
          </p:nvCxnSpPr>
          <p:spPr bwMode="auto">
            <a:xfrm>
              <a:off x="4582284" y="2164412"/>
              <a:ext cx="1691620" cy="1691620"/>
            </a:xfrm>
            <a:prstGeom prst="straightConnector1">
              <a:avLst/>
            </a:prstGeom>
            <a:noFill/>
            <a:ln w="9525">
              <a:solidFill>
                <a:srgbClr val="247DB7"/>
              </a:solidFill>
              <a:round/>
              <a:headEnd type="none" w="sm" len="sm"/>
              <a:tailEnd type="none" w="sm" len="sm"/>
            </a:ln>
            <a:extLst>
              <a:ext uri="{909E8E84-426E-40DD-AFC4-6F175D3DCCD1}">
                <a14:hiddenFill xmlns:a14="http://schemas.microsoft.com/office/drawing/2010/main">
                  <a:noFill/>
                </a14:hiddenFill>
              </a:ext>
            </a:extLst>
          </p:spPr>
        </p:cxnSp>
        <p:cxnSp>
          <p:nvCxnSpPr>
            <p:cNvPr id="22" name="Google Shape;767;p26"/>
            <p:cNvCxnSpPr>
              <a:cxnSpLocks noChangeShapeType="1"/>
            </p:cNvCxnSpPr>
            <p:nvPr/>
          </p:nvCxnSpPr>
          <p:spPr bwMode="auto">
            <a:xfrm rot="10800000" flipH="1">
              <a:off x="4582284" y="3856032"/>
              <a:ext cx="1691620" cy="1691620"/>
            </a:xfrm>
            <a:prstGeom prst="straightConnector1">
              <a:avLst/>
            </a:prstGeom>
            <a:noFill/>
            <a:ln w="9525">
              <a:solidFill>
                <a:srgbClr val="247DB7"/>
              </a:solidFill>
              <a:round/>
              <a:headEnd type="none" w="sm" len="sm"/>
              <a:tailEnd type="none" w="sm" len="sm"/>
            </a:ln>
            <a:extLst>
              <a:ext uri="{909E8E84-426E-40DD-AFC4-6F175D3DCCD1}">
                <a14:hiddenFill xmlns:a14="http://schemas.microsoft.com/office/drawing/2010/main">
                  <a:noFill/>
                </a14:hiddenFill>
              </a:ext>
            </a:extLst>
          </p:spPr>
        </p:cxnSp>
        <p:cxnSp>
          <p:nvCxnSpPr>
            <p:cNvPr id="23" name="Google Shape;768;p26"/>
            <p:cNvCxnSpPr>
              <a:cxnSpLocks noChangeShapeType="1"/>
            </p:cNvCxnSpPr>
            <p:nvPr/>
          </p:nvCxnSpPr>
          <p:spPr bwMode="auto">
            <a:xfrm>
              <a:off x="2890664" y="3856032"/>
              <a:ext cx="1691620" cy="1691620"/>
            </a:xfrm>
            <a:prstGeom prst="straightConnector1">
              <a:avLst/>
            </a:prstGeom>
            <a:noFill/>
            <a:ln w="9525">
              <a:solidFill>
                <a:srgbClr val="247DB7"/>
              </a:solidFill>
              <a:round/>
              <a:headEnd type="none" w="sm" len="sm"/>
              <a:tailEnd type="none" w="sm" len="sm"/>
            </a:ln>
            <a:extLst>
              <a:ext uri="{909E8E84-426E-40DD-AFC4-6F175D3DCCD1}">
                <a14:hiddenFill xmlns:a14="http://schemas.microsoft.com/office/drawing/2010/main">
                  <a:noFill/>
                </a14:hiddenFill>
              </a:ext>
            </a:extLst>
          </p:spPr>
        </p:cxnSp>
        <p:cxnSp>
          <p:nvCxnSpPr>
            <p:cNvPr id="24" name="Google Shape;769;p26"/>
            <p:cNvCxnSpPr>
              <a:cxnSpLocks noChangeShapeType="1"/>
            </p:cNvCxnSpPr>
            <p:nvPr/>
          </p:nvCxnSpPr>
          <p:spPr bwMode="auto">
            <a:xfrm rot="10800000" flipH="1">
              <a:off x="2890664" y="2164412"/>
              <a:ext cx="1691620" cy="1691620"/>
            </a:xfrm>
            <a:prstGeom prst="straightConnector1">
              <a:avLst/>
            </a:prstGeom>
            <a:noFill/>
            <a:ln w="9525">
              <a:solidFill>
                <a:srgbClr val="247DB7"/>
              </a:solidFill>
              <a:round/>
              <a:headEnd type="none" w="sm" len="sm"/>
              <a:tailEnd type="none" w="sm" len="sm"/>
            </a:ln>
            <a:extLst>
              <a:ext uri="{909E8E84-426E-40DD-AFC4-6F175D3DCCD1}">
                <a14:hiddenFill xmlns:a14="http://schemas.microsoft.com/office/drawing/2010/main">
                  <a:noFill/>
                </a14:hiddenFill>
              </a:ext>
            </a:extLst>
          </p:spPr>
        </p:cxn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19400"/>
            <a:ext cx="3790294" cy="353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684" y="1794164"/>
            <a:ext cx="3371850" cy="695325"/>
          </a:xfrm>
          <a:prstGeom prst="rect">
            <a:avLst/>
          </a:prstGeom>
          <a:ln/>
        </p:spPr>
        <p:style>
          <a:lnRef idx="1">
            <a:schemeClr val="accent5"/>
          </a:lnRef>
          <a:fillRef idx="2">
            <a:schemeClr val="accent5"/>
          </a:fillRef>
          <a:effectRef idx="1">
            <a:schemeClr val="accent5"/>
          </a:effectRef>
          <a:fontRef idx="minor">
            <a:schemeClr val="dk1"/>
          </a:fontRef>
        </p:style>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436" y="4058303"/>
            <a:ext cx="3371850" cy="1060450"/>
          </a:xfrm>
          <a:prstGeom prst="rect">
            <a:avLst/>
          </a:prstGeom>
          <a:ln/>
        </p:spPr>
        <p:style>
          <a:lnRef idx="1">
            <a:schemeClr val="accent4"/>
          </a:lnRef>
          <a:fillRef idx="2">
            <a:schemeClr val="accent4"/>
          </a:fillRef>
          <a:effectRef idx="1">
            <a:schemeClr val="accent4"/>
          </a:effectRef>
          <a:fontRef idx="minor">
            <a:schemeClr val="dk1"/>
          </a:fontRef>
        </p:style>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2010" y="5326941"/>
            <a:ext cx="3365500" cy="1042987"/>
          </a:xfrm>
          <a:prstGeom prst="rect">
            <a:avLst/>
          </a:prstGeom>
          <a:ln/>
        </p:spPr>
        <p:style>
          <a:lnRef idx="1">
            <a:schemeClr val="accent6"/>
          </a:lnRef>
          <a:fillRef idx="2">
            <a:schemeClr val="accent6"/>
          </a:fillRef>
          <a:effectRef idx="1">
            <a:schemeClr val="accent6"/>
          </a:effectRef>
          <a:fontRef idx="minor">
            <a:schemeClr val="dk1"/>
          </a:fontRef>
        </p:style>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115" y="2758281"/>
            <a:ext cx="3371850" cy="1060450"/>
          </a:xfrm>
          <a:prstGeom prst="rect">
            <a:avLst/>
          </a:prstGeom>
          <a:ln/>
        </p:spPr>
        <p:style>
          <a:lnRef idx="1">
            <a:schemeClr val="accent3"/>
          </a:lnRef>
          <a:fillRef idx="2">
            <a:schemeClr val="accent3"/>
          </a:fillRef>
          <a:effectRef idx="1">
            <a:schemeClr val="accent3"/>
          </a:effectRef>
          <a:fontRef idx="minor">
            <a:schemeClr val="dk1"/>
          </a:fontRef>
        </p:style>
      </p:pic>
      <p:grpSp>
        <p:nvGrpSpPr>
          <p:cNvPr id="30" name="Google Shape;1123;p36"/>
          <p:cNvGrpSpPr>
            <a:grpSpLocks/>
          </p:cNvGrpSpPr>
          <p:nvPr/>
        </p:nvGrpSpPr>
        <p:grpSpPr bwMode="auto">
          <a:xfrm>
            <a:off x="208684" y="2940843"/>
            <a:ext cx="4895850" cy="1012825"/>
            <a:chOff x="5355758" y="3392798"/>
            <a:chExt cx="3464391" cy="1012745"/>
          </a:xfrm>
        </p:grpSpPr>
        <p:grpSp>
          <p:nvGrpSpPr>
            <p:cNvPr id="31" name="Google Shape;1124;p36"/>
            <p:cNvGrpSpPr>
              <a:grpSpLocks/>
            </p:cNvGrpSpPr>
            <p:nvPr/>
          </p:nvGrpSpPr>
          <p:grpSpPr bwMode="auto">
            <a:xfrm>
              <a:off x="5355758" y="3394160"/>
              <a:ext cx="1003486" cy="1011383"/>
              <a:chOff x="5367212" y="3256845"/>
              <a:chExt cx="1003486" cy="1011383"/>
            </a:xfrm>
          </p:grpSpPr>
          <p:sp>
            <p:nvSpPr>
              <p:cNvPr id="33" name="Google Shape;1125;p36"/>
              <p:cNvSpPr>
                <a:spLocks noChangeArrowheads="1"/>
              </p:cNvSpPr>
              <p:nvPr/>
            </p:nvSpPr>
            <p:spPr bwMode="auto">
              <a:xfrm>
                <a:off x="5372688" y="3256845"/>
                <a:ext cx="996508" cy="1011383"/>
              </a:xfrm>
              <a:prstGeom prst="rect">
                <a:avLst/>
              </a:prstGeom>
              <a:solidFill>
                <a:srgbClr val="72D4D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eaLnBrk="1" hangingPunct="1">
                  <a:buClr>
                    <a:srgbClr val="000000"/>
                  </a:buClr>
                  <a:buFont typeface="Arial" charset="0"/>
                  <a:buNone/>
                </a:pPr>
                <a:r>
                  <a:rPr lang="tr-TR" altLang="tr-TR" b="1" dirty="0">
                    <a:solidFill>
                      <a:srgbClr val="FFFFFF"/>
                    </a:solidFill>
                    <a:latin typeface="Calibri" pitchFamily="34" charset="0"/>
                    <a:sym typeface="Calibri" pitchFamily="34" charset="0"/>
                  </a:rPr>
                  <a:t>Ürün Ortaya Koyma</a:t>
                </a:r>
              </a:p>
            </p:txBody>
          </p:sp>
          <p:sp>
            <p:nvSpPr>
              <p:cNvPr id="34" name="Google Shape;1126;p36"/>
              <p:cNvSpPr/>
              <p:nvPr/>
            </p:nvSpPr>
            <p:spPr>
              <a:xfrm>
                <a:off x="5367212" y="3257071"/>
                <a:ext cx="1003146" cy="1011157"/>
              </a:xfrm>
              <a:prstGeom prst="corner">
                <a:avLst>
                  <a:gd name="adj1" fmla="val 9680"/>
                  <a:gd name="adj2" fmla="val 9681"/>
                </a:avLst>
              </a:prstGeom>
              <a:solidFill>
                <a:srgbClr val="23919D">
                  <a:alpha val="40000"/>
                </a:srgbClr>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kern="0">
                  <a:solidFill>
                    <a:schemeClr val="lt1"/>
                  </a:solidFill>
                  <a:latin typeface="Calibri"/>
                  <a:ea typeface="Calibri"/>
                  <a:cs typeface="Calibri"/>
                  <a:sym typeface="Calibri"/>
                </a:endParaRPr>
              </a:p>
            </p:txBody>
          </p:sp>
        </p:grpSp>
        <p:sp>
          <p:nvSpPr>
            <p:cNvPr id="32" name="Google Shape;1127;p36"/>
            <p:cNvSpPr/>
            <p:nvPr/>
          </p:nvSpPr>
          <p:spPr>
            <a:xfrm>
              <a:off x="6464498" y="3392798"/>
              <a:ext cx="2355651" cy="1011158"/>
            </a:xfrm>
            <a:prstGeom prst="corner">
              <a:avLst>
                <a:gd name="adj1" fmla="val 9680"/>
                <a:gd name="adj2" fmla="val 0"/>
              </a:avLst>
            </a:prstGeom>
            <a:solidFill>
              <a:srgbClr val="52B9C5"/>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kern="0">
                <a:solidFill>
                  <a:schemeClr val="lt1"/>
                </a:solidFill>
                <a:latin typeface="Calibri"/>
                <a:ea typeface="Calibri"/>
                <a:cs typeface="Calibri"/>
                <a:sym typeface="Calibri"/>
              </a:endParaRPr>
            </a:p>
          </p:txBody>
        </p:sp>
      </p:grpSp>
      <p:grpSp>
        <p:nvGrpSpPr>
          <p:cNvPr id="35" name="Google Shape;1128;p36"/>
          <p:cNvGrpSpPr>
            <a:grpSpLocks/>
          </p:cNvGrpSpPr>
          <p:nvPr/>
        </p:nvGrpSpPr>
        <p:grpSpPr bwMode="auto">
          <a:xfrm>
            <a:off x="208684" y="4263632"/>
            <a:ext cx="4895850" cy="1011240"/>
            <a:chOff x="5355758" y="5574025"/>
            <a:chExt cx="3464392" cy="1011386"/>
          </a:xfrm>
        </p:grpSpPr>
        <p:grpSp>
          <p:nvGrpSpPr>
            <p:cNvPr id="36" name="Google Shape;1129;p36"/>
            <p:cNvGrpSpPr>
              <a:grpSpLocks/>
            </p:cNvGrpSpPr>
            <p:nvPr/>
          </p:nvGrpSpPr>
          <p:grpSpPr bwMode="auto">
            <a:xfrm>
              <a:off x="5355758" y="5574025"/>
              <a:ext cx="1009726" cy="1011386"/>
              <a:chOff x="5355758" y="5153921"/>
              <a:chExt cx="1009726" cy="1011386"/>
            </a:xfrm>
          </p:grpSpPr>
          <p:sp>
            <p:nvSpPr>
              <p:cNvPr id="38" name="Google Shape;1130;p36"/>
              <p:cNvSpPr>
                <a:spLocks noChangeArrowheads="1"/>
              </p:cNvSpPr>
              <p:nvPr/>
            </p:nvSpPr>
            <p:spPr bwMode="auto">
              <a:xfrm>
                <a:off x="5361234" y="5153921"/>
                <a:ext cx="1004250" cy="1011383"/>
              </a:xfrm>
              <a:prstGeom prst="rect">
                <a:avLst/>
              </a:prstGeom>
              <a:solidFill>
                <a:srgbClr val="8B10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eaLnBrk="1" hangingPunct="1">
                  <a:buClr>
                    <a:srgbClr val="000000"/>
                  </a:buClr>
                  <a:buFont typeface="Arial" charset="0"/>
                  <a:buNone/>
                </a:pPr>
                <a:r>
                  <a:rPr lang="tr-TR" altLang="tr-TR" b="1" dirty="0">
                    <a:solidFill>
                      <a:srgbClr val="FFFFFF"/>
                    </a:solidFill>
                    <a:latin typeface="Calibri" pitchFamily="34" charset="0"/>
                    <a:sym typeface="Calibri" pitchFamily="34" charset="0"/>
                  </a:rPr>
                  <a:t>Performans Gösterme</a:t>
                </a:r>
              </a:p>
            </p:txBody>
          </p:sp>
          <p:sp>
            <p:nvSpPr>
              <p:cNvPr id="39" name="Google Shape;1131;p36"/>
              <p:cNvSpPr/>
              <p:nvPr/>
            </p:nvSpPr>
            <p:spPr>
              <a:xfrm>
                <a:off x="5355758" y="5153924"/>
                <a:ext cx="1003147" cy="1011383"/>
              </a:xfrm>
              <a:prstGeom prst="corner">
                <a:avLst>
                  <a:gd name="adj1" fmla="val 9680"/>
                  <a:gd name="adj2" fmla="val 9681"/>
                </a:avLst>
              </a:prstGeom>
              <a:solidFill>
                <a:srgbClr val="4F0924">
                  <a:alpha val="40000"/>
                </a:srgbClr>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kern="0">
                  <a:solidFill>
                    <a:schemeClr val="lt1"/>
                  </a:solidFill>
                  <a:latin typeface="Calibri"/>
                  <a:ea typeface="Calibri"/>
                  <a:cs typeface="Calibri"/>
                  <a:sym typeface="Calibri"/>
                </a:endParaRPr>
              </a:p>
            </p:txBody>
          </p:sp>
        </p:grpSp>
        <p:sp>
          <p:nvSpPr>
            <p:cNvPr id="37" name="Google Shape;1132;p36"/>
            <p:cNvSpPr/>
            <p:nvPr/>
          </p:nvSpPr>
          <p:spPr>
            <a:xfrm>
              <a:off x="6464499" y="5574025"/>
              <a:ext cx="2355651" cy="1011383"/>
            </a:xfrm>
            <a:prstGeom prst="corner">
              <a:avLst>
                <a:gd name="adj1" fmla="val 9680"/>
                <a:gd name="adj2" fmla="val 0"/>
              </a:avLst>
            </a:prstGeom>
            <a:solidFill>
              <a:srgbClr val="730E33"/>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kern="0">
                <a:solidFill>
                  <a:schemeClr val="lt1"/>
                </a:solidFill>
                <a:latin typeface="Calibri"/>
                <a:ea typeface="Calibri"/>
                <a:cs typeface="Calibri"/>
                <a:sym typeface="Calibri"/>
              </a:endParaRPr>
            </a:p>
          </p:txBody>
        </p:sp>
      </p:grpSp>
      <p:grpSp>
        <p:nvGrpSpPr>
          <p:cNvPr id="40" name="Google Shape;1134;p36"/>
          <p:cNvGrpSpPr>
            <a:grpSpLocks/>
          </p:cNvGrpSpPr>
          <p:nvPr/>
        </p:nvGrpSpPr>
        <p:grpSpPr bwMode="auto">
          <a:xfrm>
            <a:off x="208684" y="5519931"/>
            <a:ext cx="4895850" cy="1011237"/>
            <a:chOff x="5355758" y="4484093"/>
            <a:chExt cx="3464392" cy="1011383"/>
          </a:xfrm>
        </p:grpSpPr>
        <p:grpSp>
          <p:nvGrpSpPr>
            <p:cNvPr id="41" name="Google Shape;1135;p36"/>
            <p:cNvGrpSpPr>
              <a:grpSpLocks/>
            </p:cNvGrpSpPr>
            <p:nvPr/>
          </p:nvGrpSpPr>
          <p:grpSpPr bwMode="auto">
            <a:xfrm>
              <a:off x="5355758" y="4484093"/>
              <a:ext cx="1003486" cy="1011383"/>
              <a:chOff x="5361234" y="4205383"/>
              <a:chExt cx="1003486" cy="1011383"/>
            </a:xfrm>
          </p:grpSpPr>
          <p:sp>
            <p:nvSpPr>
              <p:cNvPr id="43" name="Google Shape;1136;p36"/>
              <p:cNvSpPr>
                <a:spLocks noChangeArrowheads="1"/>
              </p:cNvSpPr>
              <p:nvPr/>
            </p:nvSpPr>
            <p:spPr bwMode="auto">
              <a:xfrm>
                <a:off x="5366710" y="4205383"/>
                <a:ext cx="996508" cy="1011383"/>
              </a:xfrm>
              <a:prstGeom prst="rect">
                <a:avLst/>
              </a:prstGeom>
              <a:solidFill>
                <a:srgbClr val="FD912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eaLnBrk="1" hangingPunct="1">
                  <a:buClr>
                    <a:srgbClr val="000000"/>
                  </a:buClr>
                  <a:buFont typeface="Arial" charset="0"/>
                  <a:buNone/>
                </a:pPr>
                <a:r>
                  <a:rPr lang="tr-TR" altLang="tr-TR" b="1" dirty="0">
                    <a:solidFill>
                      <a:srgbClr val="FFFFFF"/>
                    </a:solidFill>
                    <a:latin typeface="Calibri" pitchFamily="34" charset="0"/>
                    <a:sym typeface="Calibri" pitchFamily="34" charset="0"/>
                  </a:rPr>
                  <a:t>Derece</a:t>
                </a:r>
              </a:p>
            </p:txBody>
          </p:sp>
          <p:sp>
            <p:nvSpPr>
              <p:cNvPr id="44" name="Google Shape;1137;p36"/>
              <p:cNvSpPr/>
              <p:nvPr/>
            </p:nvSpPr>
            <p:spPr>
              <a:xfrm>
                <a:off x="5361234" y="4205383"/>
                <a:ext cx="1003146" cy="1011383"/>
              </a:xfrm>
              <a:prstGeom prst="corner">
                <a:avLst>
                  <a:gd name="adj1" fmla="val 9680"/>
                  <a:gd name="adj2" fmla="val 9681"/>
                </a:avLst>
              </a:prstGeom>
              <a:solidFill>
                <a:srgbClr val="D86802">
                  <a:alpha val="40000"/>
                </a:srgbClr>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kern="0">
                  <a:solidFill>
                    <a:schemeClr val="dk1"/>
                  </a:solidFill>
                  <a:latin typeface="Calibri"/>
                  <a:ea typeface="Calibri"/>
                  <a:cs typeface="Calibri"/>
                  <a:sym typeface="Calibri"/>
                </a:endParaRPr>
              </a:p>
            </p:txBody>
          </p:sp>
        </p:grpSp>
        <p:sp>
          <p:nvSpPr>
            <p:cNvPr id="42" name="Google Shape;1138;p36"/>
            <p:cNvSpPr/>
            <p:nvPr/>
          </p:nvSpPr>
          <p:spPr>
            <a:xfrm>
              <a:off x="6464499" y="4484093"/>
              <a:ext cx="2355651" cy="1011383"/>
            </a:xfrm>
            <a:prstGeom prst="corner">
              <a:avLst>
                <a:gd name="adj1" fmla="val 9680"/>
                <a:gd name="adj2" fmla="val 0"/>
              </a:avLst>
            </a:prstGeom>
            <a:solidFill>
              <a:srgbClr val="EE811B"/>
            </a:soli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kern="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2077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238" y="224844"/>
            <a:ext cx="4919346" cy="1367682"/>
          </a:xfrm>
          <a:prstGeom prst="rect">
            <a:avLst/>
          </a:prstGeom>
        </p:spPr>
        <p:txBody>
          <a:bodyPr vert="horz" wrap="square" lIns="0" tIns="13335" rIns="0" bIns="0" rtlCol="0">
            <a:spAutoFit/>
          </a:bodyPr>
          <a:lstStyle/>
          <a:p>
            <a:pPr marL="12700" algn="ctr">
              <a:lnSpc>
                <a:spcPct val="100000"/>
              </a:lnSpc>
              <a:spcBef>
                <a:spcPts val="105"/>
              </a:spcBef>
            </a:pPr>
            <a:r>
              <a:rPr lang="tr-TR" spc="-85" dirty="0"/>
              <a:t>TEMSİL VE ETKİNLİK DÜZEYLERİ</a:t>
            </a:r>
            <a:endParaRPr spc="-40" dirty="0"/>
          </a:p>
        </p:txBody>
      </p:sp>
      <p:sp>
        <p:nvSpPr>
          <p:cNvPr id="8" name="object 8"/>
          <p:cNvSpPr/>
          <p:nvPr/>
        </p:nvSpPr>
        <p:spPr>
          <a:xfrm>
            <a:off x="2483739" y="908685"/>
            <a:ext cx="5572760" cy="5748020"/>
          </a:xfrm>
          <a:custGeom>
            <a:avLst/>
            <a:gdLst/>
            <a:ahLst/>
            <a:cxnLst/>
            <a:rect l="l" t="t" r="r" b="b"/>
            <a:pathLst>
              <a:path w="5572759" h="5748020">
                <a:moveTo>
                  <a:pt x="2786380" y="0"/>
                </a:moveTo>
                <a:lnTo>
                  <a:pt x="0" y="5747600"/>
                </a:lnTo>
                <a:lnTo>
                  <a:pt x="5572760" y="5747600"/>
                </a:lnTo>
                <a:lnTo>
                  <a:pt x="2786380" y="0"/>
                </a:lnTo>
                <a:close/>
              </a:path>
            </a:pathLst>
          </a:custGeom>
          <a:solidFill>
            <a:srgbClr val="4AACC5"/>
          </a:solidFill>
        </p:spPr>
        <p:txBody>
          <a:bodyPr wrap="square" lIns="0" tIns="0" rIns="0" bIns="0" rtlCol="0"/>
          <a:lstStyle/>
          <a:p>
            <a:endParaRPr/>
          </a:p>
        </p:txBody>
      </p:sp>
      <p:sp>
        <p:nvSpPr>
          <p:cNvPr id="9" name="object 9"/>
          <p:cNvSpPr/>
          <p:nvPr/>
        </p:nvSpPr>
        <p:spPr>
          <a:xfrm>
            <a:off x="2483739" y="908685"/>
            <a:ext cx="5572760" cy="5748020"/>
          </a:xfrm>
          <a:custGeom>
            <a:avLst/>
            <a:gdLst/>
            <a:ahLst/>
            <a:cxnLst/>
            <a:rect l="l" t="t" r="r" b="b"/>
            <a:pathLst>
              <a:path w="5572759" h="5748020">
                <a:moveTo>
                  <a:pt x="0" y="5747600"/>
                </a:moveTo>
                <a:lnTo>
                  <a:pt x="2786380" y="0"/>
                </a:lnTo>
                <a:lnTo>
                  <a:pt x="5572760" y="5747600"/>
                </a:lnTo>
                <a:lnTo>
                  <a:pt x="0" y="5747600"/>
                </a:lnTo>
                <a:close/>
              </a:path>
            </a:pathLst>
          </a:custGeom>
          <a:ln w="25400">
            <a:solidFill>
              <a:srgbClr val="FFFFFF"/>
            </a:solidFill>
          </a:ln>
        </p:spPr>
        <p:txBody>
          <a:bodyPr wrap="square" lIns="0" tIns="0" rIns="0" bIns="0" rtlCol="0"/>
          <a:lstStyle/>
          <a:p>
            <a:endParaRPr/>
          </a:p>
        </p:txBody>
      </p:sp>
      <p:sp>
        <p:nvSpPr>
          <p:cNvPr id="10" name="object 10"/>
          <p:cNvSpPr/>
          <p:nvPr/>
        </p:nvSpPr>
        <p:spPr>
          <a:xfrm>
            <a:off x="5270119" y="1486535"/>
            <a:ext cx="3622675" cy="680720"/>
          </a:xfrm>
          <a:custGeom>
            <a:avLst/>
            <a:gdLst/>
            <a:ahLst/>
            <a:cxnLst/>
            <a:rect l="l" t="t" r="r" b="b"/>
            <a:pathLst>
              <a:path w="3622675" h="680719">
                <a:moveTo>
                  <a:pt x="3509009" y="0"/>
                </a:moveTo>
                <a:lnTo>
                  <a:pt x="113410" y="0"/>
                </a:lnTo>
                <a:lnTo>
                  <a:pt x="69276" y="8915"/>
                </a:lnTo>
                <a:lnTo>
                  <a:pt x="33226" y="33226"/>
                </a:lnTo>
                <a:lnTo>
                  <a:pt x="8915" y="69276"/>
                </a:lnTo>
                <a:lnTo>
                  <a:pt x="0" y="113411"/>
                </a:lnTo>
                <a:lnTo>
                  <a:pt x="0" y="566927"/>
                </a:lnTo>
                <a:lnTo>
                  <a:pt x="8915" y="611062"/>
                </a:lnTo>
                <a:lnTo>
                  <a:pt x="33226" y="647112"/>
                </a:lnTo>
                <a:lnTo>
                  <a:pt x="69276" y="671423"/>
                </a:lnTo>
                <a:lnTo>
                  <a:pt x="113410" y="680338"/>
                </a:lnTo>
                <a:lnTo>
                  <a:pt x="3509009" y="680338"/>
                </a:lnTo>
                <a:lnTo>
                  <a:pt x="3553144" y="671423"/>
                </a:lnTo>
                <a:lnTo>
                  <a:pt x="3589194" y="647112"/>
                </a:lnTo>
                <a:lnTo>
                  <a:pt x="3613505" y="611062"/>
                </a:lnTo>
                <a:lnTo>
                  <a:pt x="3622421" y="566927"/>
                </a:lnTo>
                <a:lnTo>
                  <a:pt x="3622421" y="113411"/>
                </a:lnTo>
                <a:lnTo>
                  <a:pt x="3613505" y="69276"/>
                </a:lnTo>
                <a:lnTo>
                  <a:pt x="3589194" y="33226"/>
                </a:lnTo>
                <a:lnTo>
                  <a:pt x="3553144" y="8915"/>
                </a:lnTo>
                <a:lnTo>
                  <a:pt x="3509009"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5270119" y="1486535"/>
            <a:ext cx="3622675" cy="680720"/>
          </a:xfrm>
          <a:custGeom>
            <a:avLst/>
            <a:gdLst/>
            <a:ahLst/>
            <a:cxnLst/>
            <a:rect l="l" t="t" r="r" b="b"/>
            <a:pathLst>
              <a:path w="3622675" h="680719">
                <a:moveTo>
                  <a:pt x="0" y="113411"/>
                </a:moveTo>
                <a:lnTo>
                  <a:pt x="8915" y="69276"/>
                </a:lnTo>
                <a:lnTo>
                  <a:pt x="33226" y="33226"/>
                </a:lnTo>
                <a:lnTo>
                  <a:pt x="69276" y="8915"/>
                </a:lnTo>
                <a:lnTo>
                  <a:pt x="113410" y="0"/>
                </a:lnTo>
                <a:lnTo>
                  <a:pt x="3509009" y="0"/>
                </a:lnTo>
                <a:lnTo>
                  <a:pt x="3553144" y="8915"/>
                </a:lnTo>
                <a:lnTo>
                  <a:pt x="3589194" y="33226"/>
                </a:lnTo>
                <a:lnTo>
                  <a:pt x="3613505" y="69276"/>
                </a:lnTo>
                <a:lnTo>
                  <a:pt x="3622421" y="113411"/>
                </a:lnTo>
                <a:lnTo>
                  <a:pt x="3622421" y="566927"/>
                </a:lnTo>
                <a:lnTo>
                  <a:pt x="3613505" y="611062"/>
                </a:lnTo>
                <a:lnTo>
                  <a:pt x="3589194" y="647112"/>
                </a:lnTo>
                <a:lnTo>
                  <a:pt x="3553144" y="671423"/>
                </a:lnTo>
                <a:lnTo>
                  <a:pt x="3509009" y="680338"/>
                </a:lnTo>
                <a:lnTo>
                  <a:pt x="113410" y="680338"/>
                </a:lnTo>
                <a:lnTo>
                  <a:pt x="69276" y="671423"/>
                </a:lnTo>
                <a:lnTo>
                  <a:pt x="33226" y="647112"/>
                </a:lnTo>
                <a:lnTo>
                  <a:pt x="8915" y="611062"/>
                </a:lnTo>
                <a:lnTo>
                  <a:pt x="0" y="566927"/>
                </a:lnTo>
                <a:lnTo>
                  <a:pt x="0" y="113411"/>
                </a:lnTo>
                <a:close/>
              </a:path>
            </a:pathLst>
          </a:custGeom>
          <a:ln w="25399">
            <a:solidFill>
              <a:srgbClr val="4AACC5"/>
            </a:solidFill>
          </a:ln>
        </p:spPr>
        <p:txBody>
          <a:bodyPr wrap="square" lIns="0" tIns="0" rIns="0" bIns="0" rtlCol="0"/>
          <a:lstStyle/>
          <a:p>
            <a:endParaRPr/>
          </a:p>
        </p:txBody>
      </p:sp>
      <p:sp>
        <p:nvSpPr>
          <p:cNvPr id="12" name="object 12"/>
          <p:cNvSpPr/>
          <p:nvPr/>
        </p:nvSpPr>
        <p:spPr>
          <a:xfrm>
            <a:off x="5270119" y="2251836"/>
            <a:ext cx="3622675" cy="680720"/>
          </a:xfrm>
          <a:custGeom>
            <a:avLst/>
            <a:gdLst/>
            <a:ahLst/>
            <a:cxnLst/>
            <a:rect l="l" t="t" r="r" b="b"/>
            <a:pathLst>
              <a:path w="3622675" h="680719">
                <a:moveTo>
                  <a:pt x="3509009" y="0"/>
                </a:moveTo>
                <a:lnTo>
                  <a:pt x="113410" y="0"/>
                </a:lnTo>
                <a:lnTo>
                  <a:pt x="69276" y="8915"/>
                </a:lnTo>
                <a:lnTo>
                  <a:pt x="33226" y="33226"/>
                </a:lnTo>
                <a:lnTo>
                  <a:pt x="8915" y="69276"/>
                </a:lnTo>
                <a:lnTo>
                  <a:pt x="0" y="113411"/>
                </a:lnTo>
                <a:lnTo>
                  <a:pt x="0" y="566927"/>
                </a:lnTo>
                <a:lnTo>
                  <a:pt x="8915" y="611062"/>
                </a:lnTo>
                <a:lnTo>
                  <a:pt x="33226" y="647112"/>
                </a:lnTo>
                <a:lnTo>
                  <a:pt x="69276" y="671423"/>
                </a:lnTo>
                <a:lnTo>
                  <a:pt x="113410" y="680338"/>
                </a:lnTo>
                <a:lnTo>
                  <a:pt x="3509009" y="680338"/>
                </a:lnTo>
                <a:lnTo>
                  <a:pt x="3553144" y="671423"/>
                </a:lnTo>
                <a:lnTo>
                  <a:pt x="3589194" y="647112"/>
                </a:lnTo>
                <a:lnTo>
                  <a:pt x="3613505" y="611062"/>
                </a:lnTo>
                <a:lnTo>
                  <a:pt x="3622421" y="566927"/>
                </a:lnTo>
                <a:lnTo>
                  <a:pt x="3622421" y="113411"/>
                </a:lnTo>
                <a:lnTo>
                  <a:pt x="3613505" y="69276"/>
                </a:lnTo>
                <a:lnTo>
                  <a:pt x="3589194" y="33226"/>
                </a:lnTo>
                <a:lnTo>
                  <a:pt x="3553144" y="8915"/>
                </a:lnTo>
                <a:lnTo>
                  <a:pt x="3509009" y="0"/>
                </a:lnTo>
                <a:close/>
              </a:path>
            </a:pathLst>
          </a:custGeom>
          <a:solidFill>
            <a:srgbClr val="FFFFFF">
              <a:alpha val="90194"/>
            </a:srgbClr>
          </a:solidFill>
        </p:spPr>
        <p:txBody>
          <a:bodyPr wrap="square" lIns="0" tIns="0" rIns="0" bIns="0" rtlCol="0"/>
          <a:lstStyle/>
          <a:p>
            <a:endParaRPr/>
          </a:p>
        </p:txBody>
      </p:sp>
      <p:sp>
        <p:nvSpPr>
          <p:cNvPr id="13" name="object 13"/>
          <p:cNvSpPr/>
          <p:nvPr/>
        </p:nvSpPr>
        <p:spPr>
          <a:xfrm>
            <a:off x="5270119" y="2251836"/>
            <a:ext cx="3622675" cy="680720"/>
          </a:xfrm>
          <a:custGeom>
            <a:avLst/>
            <a:gdLst/>
            <a:ahLst/>
            <a:cxnLst/>
            <a:rect l="l" t="t" r="r" b="b"/>
            <a:pathLst>
              <a:path w="3622675" h="680719">
                <a:moveTo>
                  <a:pt x="0" y="113411"/>
                </a:moveTo>
                <a:lnTo>
                  <a:pt x="8915" y="69276"/>
                </a:lnTo>
                <a:lnTo>
                  <a:pt x="33226" y="33226"/>
                </a:lnTo>
                <a:lnTo>
                  <a:pt x="69276" y="8915"/>
                </a:lnTo>
                <a:lnTo>
                  <a:pt x="113410" y="0"/>
                </a:lnTo>
                <a:lnTo>
                  <a:pt x="3509009" y="0"/>
                </a:lnTo>
                <a:lnTo>
                  <a:pt x="3553144" y="8915"/>
                </a:lnTo>
                <a:lnTo>
                  <a:pt x="3589194" y="33226"/>
                </a:lnTo>
                <a:lnTo>
                  <a:pt x="3613505" y="69276"/>
                </a:lnTo>
                <a:lnTo>
                  <a:pt x="3622421" y="113411"/>
                </a:lnTo>
                <a:lnTo>
                  <a:pt x="3622421" y="566927"/>
                </a:lnTo>
                <a:lnTo>
                  <a:pt x="3613505" y="611062"/>
                </a:lnTo>
                <a:lnTo>
                  <a:pt x="3589194" y="647112"/>
                </a:lnTo>
                <a:lnTo>
                  <a:pt x="3553144" y="671423"/>
                </a:lnTo>
                <a:lnTo>
                  <a:pt x="3509009" y="680338"/>
                </a:lnTo>
                <a:lnTo>
                  <a:pt x="113410" y="680338"/>
                </a:lnTo>
                <a:lnTo>
                  <a:pt x="69276" y="671423"/>
                </a:lnTo>
                <a:lnTo>
                  <a:pt x="33226" y="647112"/>
                </a:lnTo>
                <a:lnTo>
                  <a:pt x="8915" y="611062"/>
                </a:lnTo>
                <a:lnTo>
                  <a:pt x="0" y="566927"/>
                </a:lnTo>
                <a:lnTo>
                  <a:pt x="0" y="113411"/>
                </a:lnTo>
                <a:close/>
              </a:path>
            </a:pathLst>
          </a:custGeom>
          <a:ln w="25399">
            <a:solidFill>
              <a:srgbClr val="48D1A2"/>
            </a:solidFill>
          </a:ln>
        </p:spPr>
        <p:txBody>
          <a:bodyPr wrap="square" lIns="0" tIns="0" rIns="0" bIns="0" rtlCol="0"/>
          <a:lstStyle/>
          <a:p>
            <a:endParaRPr/>
          </a:p>
        </p:txBody>
      </p:sp>
      <p:sp>
        <p:nvSpPr>
          <p:cNvPr id="14" name="object 14"/>
          <p:cNvSpPr/>
          <p:nvPr/>
        </p:nvSpPr>
        <p:spPr>
          <a:xfrm>
            <a:off x="5270119" y="3017139"/>
            <a:ext cx="3622675" cy="680720"/>
          </a:xfrm>
          <a:custGeom>
            <a:avLst/>
            <a:gdLst/>
            <a:ahLst/>
            <a:cxnLst/>
            <a:rect l="l" t="t" r="r" b="b"/>
            <a:pathLst>
              <a:path w="3622675" h="680720">
                <a:moveTo>
                  <a:pt x="3509009" y="0"/>
                </a:moveTo>
                <a:lnTo>
                  <a:pt x="113410" y="0"/>
                </a:lnTo>
                <a:lnTo>
                  <a:pt x="69276" y="8915"/>
                </a:lnTo>
                <a:lnTo>
                  <a:pt x="33226" y="33226"/>
                </a:lnTo>
                <a:lnTo>
                  <a:pt x="8915" y="69276"/>
                </a:lnTo>
                <a:lnTo>
                  <a:pt x="0" y="113411"/>
                </a:lnTo>
                <a:lnTo>
                  <a:pt x="0" y="566927"/>
                </a:lnTo>
                <a:lnTo>
                  <a:pt x="8915" y="611062"/>
                </a:lnTo>
                <a:lnTo>
                  <a:pt x="33226" y="647112"/>
                </a:lnTo>
                <a:lnTo>
                  <a:pt x="69276" y="671423"/>
                </a:lnTo>
                <a:lnTo>
                  <a:pt x="113410" y="680338"/>
                </a:lnTo>
                <a:lnTo>
                  <a:pt x="3509009" y="680338"/>
                </a:lnTo>
                <a:lnTo>
                  <a:pt x="3553144" y="671423"/>
                </a:lnTo>
                <a:lnTo>
                  <a:pt x="3589194" y="647112"/>
                </a:lnTo>
                <a:lnTo>
                  <a:pt x="3613505" y="611062"/>
                </a:lnTo>
                <a:lnTo>
                  <a:pt x="3622421" y="566927"/>
                </a:lnTo>
                <a:lnTo>
                  <a:pt x="3622421" y="113411"/>
                </a:lnTo>
                <a:lnTo>
                  <a:pt x="3613505" y="69276"/>
                </a:lnTo>
                <a:lnTo>
                  <a:pt x="3589194" y="33226"/>
                </a:lnTo>
                <a:lnTo>
                  <a:pt x="3553144" y="8915"/>
                </a:lnTo>
                <a:lnTo>
                  <a:pt x="3509009" y="0"/>
                </a:lnTo>
                <a:close/>
              </a:path>
            </a:pathLst>
          </a:custGeom>
          <a:solidFill>
            <a:srgbClr val="FFFFFF">
              <a:alpha val="90194"/>
            </a:srgbClr>
          </a:solidFill>
        </p:spPr>
        <p:txBody>
          <a:bodyPr wrap="square" lIns="0" tIns="0" rIns="0" bIns="0" rtlCol="0"/>
          <a:lstStyle/>
          <a:p>
            <a:endParaRPr/>
          </a:p>
        </p:txBody>
      </p:sp>
      <p:sp>
        <p:nvSpPr>
          <p:cNvPr id="15" name="object 15"/>
          <p:cNvSpPr/>
          <p:nvPr/>
        </p:nvSpPr>
        <p:spPr>
          <a:xfrm>
            <a:off x="5270119" y="3017139"/>
            <a:ext cx="3622675" cy="680720"/>
          </a:xfrm>
          <a:custGeom>
            <a:avLst/>
            <a:gdLst/>
            <a:ahLst/>
            <a:cxnLst/>
            <a:rect l="l" t="t" r="r" b="b"/>
            <a:pathLst>
              <a:path w="3622675" h="680720">
                <a:moveTo>
                  <a:pt x="0" y="113411"/>
                </a:moveTo>
                <a:lnTo>
                  <a:pt x="8915" y="69276"/>
                </a:lnTo>
                <a:lnTo>
                  <a:pt x="33226" y="33226"/>
                </a:lnTo>
                <a:lnTo>
                  <a:pt x="69276" y="8915"/>
                </a:lnTo>
                <a:lnTo>
                  <a:pt x="113410" y="0"/>
                </a:lnTo>
                <a:lnTo>
                  <a:pt x="3509009" y="0"/>
                </a:lnTo>
                <a:lnTo>
                  <a:pt x="3553144" y="8915"/>
                </a:lnTo>
                <a:lnTo>
                  <a:pt x="3589194" y="33226"/>
                </a:lnTo>
                <a:lnTo>
                  <a:pt x="3613505" y="69276"/>
                </a:lnTo>
                <a:lnTo>
                  <a:pt x="3622421" y="113411"/>
                </a:lnTo>
                <a:lnTo>
                  <a:pt x="3622421" y="566927"/>
                </a:lnTo>
                <a:lnTo>
                  <a:pt x="3613505" y="611062"/>
                </a:lnTo>
                <a:lnTo>
                  <a:pt x="3589194" y="647112"/>
                </a:lnTo>
                <a:lnTo>
                  <a:pt x="3553144" y="671423"/>
                </a:lnTo>
                <a:lnTo>
                  <a:pt x="3509009" y="680338"/>
                </a:lnTo>
                <a:lnTo>
                  <a:pt x="113410" y="680338"/>
                </a:lnTo>
                <a:lnTo>
                  <a:pt x="69276" y="671423"/>
                </a:lnTo>
                <a:lnTo>
                  <a:pt x="33226" y="647112"/>
                </a:lnTo>
                <a:lnTo>
                  <a:pt x="8915" y="611062"/>
                </a:lnTo>
                <a:lnTo>
                  <a:pt x="0" y="566927"/>
                </a:lnTo>
                <a:lnTo>
                  <a:pt x="0" y="113411"/>
                </a:lnTo>
                <a:close/>
              </a:path>
            </a:pathLst>
          </a:custGeom>
          <a:ln w="25399">
            <a:solidFill>
              <a:srgbClr val="46DC56"/>
            </a:solidFill>
          </a:ln>
        </p:spPr>
        <p:txBody>
          <a:bodyPr wrap="square" lIns="0" tIns="0" rIns="0" bIns="0" rtlCol="0"/>
          <a:lstStyle/>
          <a:p>
            <a:endParaRPr/>
          </a:p>
        </p:txBody>
      </p:sp>
      <p:sp>
        <p:nvSpPr>
          <p:cNvPr id="16" name="object 16"/>
          <p:cNvSpPr/>
          <p:nvPr/>
        </p:nvSpPr>
        <p:spPr>
          <a:xfrm>
            <a:off x="5270119" y="3782440"/>
            <a:ext cx="3622675" cy="680720"/>
          </a:xfrm>
          <a:custGeom>
            <a:avLst/>
            <a:gdLst/>
            <a:ahLst/>
            <a:cxnLst/>
            <a:rect l="l" t="t" r="r" b="b"/>
            <a:pathLst>
              <a:path w="3622675" h="680720">
                <a:moveTo>
                  <a:pt x="3509009" y="0"/>
                </a:moveTo>
                <a:lnTo>
                  <a:pt x="113410" y="0"/>
                </a:lnTo>
                <a:lnTo>
                  <a:pt x="69276" y="8915"/>
                </a:lnTo>
                <a:lnTo>
                  <a:pt x="33226" y="33226"/>
                </a:lnTo>
                <a:lnTo>
                  <a:pt x="8915" y="69276"/>
                </a:lnTo>
                <a:lnTo>
                  <a:pt x="0" y="113410"/>
                </a:lnTo>
                <a:lnTo>
                  <a:pt x="0" y="566927"/>
                </a:lnTo>
                <a:lnTo>
                  <a:pt x="8915" y="611062"/>
                </a:lnTo>
                <a:lnTo>
                  <a:pt x="33226" y="647112"/>
                </a:lnTo>
                <a:lnTo>
                  <a:pt x="69276" y="671423"/>
                </a:lnTo>
                <a:lnTo>
                  <a:pt x="113410" y="680338"/>
                </a:lnTo>
                <a:lnTo>
                  <a:pt x="3509009" y="680338"/>
                </a:lnTo>
                <a:lnTo>
                  <a:pt x="3553144" y="671423"/>
                </a:lnTo>
                <a:lnTo>
                  <a:pt x="3589194" y="647112"/>
                </a:lnTo>
                <a:lnTo>
                  <a:pt x="3613505" y="611062"/>
                </a:lnTo>
                <a:lnTo>
                  <a:pt x="3622421" y="566927"/>
                </a:lnTo>
                <a:lnTo>
                  <a:pt x="3622421" y="113410"/>
                </a:lnTo>
                <a:lnTo>
                  <a:pt x="3613505" y="69276"/>
                </a:lnTo>
                <a:lnTo>
                  <a:pt x="3589194" y="33226"/>
                </a:lnTo>
                <a:lnTo>
                  <a:pt x="3553144" y="8915"/>
                </a:lnTo>
                <a:lnTo>
                  <a:pt x="3509009" y="0"/>
                </a:lnTo>
                <a:close/>
              </a:path>
            </a:pathLst>
          </a:custGeom>
          <a:solidFill>
            <a:srgbClr val="FFFFFF">
              <a:alpha val="90194"/>
            </a:srgbClr>
          </a:solidFill>
        </p:spPr>
        <p:txBody>
          <a:bodyPr wrap="square" lIns="0" tIns="0" rIns="0" bIns="0" rtlCol="0"/>
          <a:lstStyle/>
          <a:p>
            <a:endParaRPr/>
          </a:p>
        </p:txBody>
      </p:sp>
      <p:sp>
        <p:nvSpPr>
          <p:cNvPr id="17" name="object 17"/>
          <p:cNvSpPr/>
          <p:nvPr/>
        </p:nvSpPr>
        <p:spPr>
          <a:xfrm>
            <a:off x="5270119" y="3782440"/>
            <a:ext cx="3622675" cy="680720"/>
          </a:xfrm>
          <a:custGeom>
            <a:avLst/>
            <a:gdLst/>
            <a:ahLst/>
            <a:cxnLst/>
            <a:rect l="l" t="t" r="r" b="b"/>
            <a:pathLst>
              <a:path w="3622675" h="680720">
                <a:moveTo>
                  <a:pt x="0" y="113410"/>
                </a:moveTo>
                <a:lnTo>
                  <a:pt x="8915" y="69276"/>
                </a:lnTo>
                <a:lnTo>
                  <a:pt x="33226" y="33226"/>
                </a:lnTo>
                <a:lnTo>
                  <a:pt x="69276" y="8915"/>
                </a:lnTo>
                <a:lnTo>
                  <a:pt x="113410" y="0"/>
                </a:lnTo>
                <a:lnTo>
                  <a:pt x="3509009" y="0"/>
                </a:lnTo>
                <a:lnTo>
                  <a:pt x="3553144" y="8915"/>
                </a:lnTo>
                <a:lnTo>
                  <a:pt x="3589194" y="33226"/>
                </a:lnTo>
                <a:lnTo>
                  <a:pt x="3613505" y="69276"/>
                </a:lnTo>
                <a:lnTo>
                  <a:pt x="3622421" y="113410"/>
                </a:lnTo>
                <a:lnTo>
                  <a:pt x="3622421" y="566927"/>
                </a:lnTo>
                <a:lnTo>
                  <a:pt x="3613505" y="611062"/>
                </a:lnTo>
                <a:lnTo>
                  <a:pt x="3589194" y="647112"/>
                </a:lnTo>
                <a:lnTo>
                  <a:pt x="3553144" y="671423"/>
                </a:lnTo>
                <a:lnTo>
                  <a:pt x="3509009" y="680338"/>
                </a:lnTo>
                <a:lnTo>
                  <a:pt x="113410" y="680338"/>
                </a:lnTo>
                <a:lnTo>
                  <a:pt x="69276" y="671423"/>
                </a:lnTo>
                <a:lnTo>
                  <a:pt x="33226" y="647112"/>
                </a:lnTo>
                <a:lnTo>
                  <a:pt x="8915" y="611062"/>
                </a:lnTo>
                <a:lnTo>
                  <a:pt x="0" y="566927"/>
                </a:lnTo>
                <a:lnTo>
                  <a:pt x="0" y="113410"/>
                </a:lnTo>
                <a:close/>
              </a:path>
            </a:pathLst>
          </a:custGeom>
          <a:ln w="25399">
            <a:solidFill>
              <a:srgbClr val="8DE646"/>
            </a:solidFill>
          </a:ln>
        </p:spPr>
        <p:txBody>
          <a:bodyPr wrap="square" lIns="0" tIns="0" rIns="0" bIns="0" rtlCol="0"/>
          <a:lstStyle/>
          <a:p>
            <a:endParaRPr/>
          </a:p>
        </p:txBody>
      </p:sp>
      <p:sp>
        <p:nvSpPr>
          <p:cNvPr id="18" name="object 18"/>
          <p:cNvSpPr/>
          <p:nvPr/>
        </p:nvSpPr>
        <p:spPr>
          <a:xfrm>
            <a:off x="5270119" y="4547870"/>
            <a:ext cx="3622675" cy="680720"/>
          </a:xfrm>
          <a:custGeom>
            <a:avLst/>
            <a:gdLst/>
            <a:ahLst/>
            <a:cxnLst/>
            <a:rect l="l" t="t" r="r" b="b"/>
            <a:pathLst>
              <a:path w="3622675" h="680720">
                <a:moveTo>
                  <a:pt x="3509009" y="0"/>
                </a:moveTo>
                <a:lnTo>
                  <a:pt x="113410" y="0"/>
                </a:lnTo>
                <a:lnTo>
                  <a:pt x="69276" y="8895"/>
                </a:lnTo>
                <a:lnTo>
                  <a:pt x="33226" y="33162"/>
                </a:lnTo>
                <a:lnTo>
                  <a:pt x="8915" y="69169"/>
                </a:lnTo>
                <a:lnTo>
                  <a:pt x="0" y="113283"/>
                </a:lnTo>
                <a:lnTo>
                  <a:pt x="0" y="566800"/>
                </a:lnTo>
                <a:lnTo>
                  <a:pt x="8915" y="610935"/>
                </a:lnTo>
                <a:lnTo>
                  <a:pt x="33226" y="646985"/>
                </a:lnTo>
                <a:lnTo>
                  <a:pt x="69276" y="671296"/>
                </a:lnTo>
                <a:lnTo>
                  <a:pt x="113410" y="680211"/>
                </a:lnTo>
                <a:lnTo>
                  <a:pt x="3509009" y="680211"/>
                </a:lnTo>
                <a:lnTo>
                  <a:pt x="3553144" y="671296"/>
                </a:lnTo>
                <a:lnTo>
                  <a:pt x="3589194" y="646985"/>
                </a:lnTo>
                <a:lnTo>
                  <a:pt x="3613505" y="610935"/>
                </a:lnTo>
                <a:lnTo>
                  <a:pt x="3622421" y="566800"/>
                </a:lnTo>
                <a:lnTo>
                  <a:pt x="3622421" y="113283"/>
                </a:lnTo>
                <a:lnTo>
                  <a:pt x="3613505" y="69169"/>
                </a:lnTo>
                <a:lnTo>
                  <a:pt x="3589194" y="33162"/>
                </a:lnTo>
                <a:lnTo>
                  <a:pt x="3553144" y="8895"/>
                </a:lnTo>
                <a:lnTo>
                  <a:pt x="3509009" y="0"/>
                </a:lnTo>
                <a:close/>
              </a:path>
            </a:pathLst>
          </a:custGeom>
          <a:solidFill>
            <a:srgbClr val="FFFFFF">
              <a:alpha val="90194"/>
            </a:srgbClr>
          </a:solidFill>
        </p:spPr>
        <p:txBody>
          <a:bodyPr wrap="square" lIns="0" tIns="0" rIns="0" bIns="0" rtlCol="0"/>
          <a:lstStyle/>
          <a:p>
            <a:endParaRPr/>
          </a:p>
        </p:txBody>
      </p:sp>
      <p:sp>
        <p:nvSpPr>
          <p:cNvPr id="19" name="object 19"/>
          <p:cNvSpPr/>
          <p:nvPr/>
        </p:nvSpPr>
        <p:spPr>
          <a:xfrm>
            <a:off x="5270119" y="4547870"/>
            <a:ext cx="3622675" cy="680720"/>
          </a:xfrm>
          <a:custGeom>
            <a:avLst/>
            <a:gdLst/>
            <a:ahLst/>
            <a:cxnLst/>
            <a:rect l="l" t="t" r="r" b="b"/>
            <a:pathLst>
              <a:path w="3622675" h="680720">
                <a:moveTo>
                  <a:pt x="0" y="113283"/>
                </a:moveTo>
                <a:lnTo>
                  <a:pt x="8915" y="69169"/>
                </a:lnTo>
                <a:lnTo>
                  <a:pt x="33226" y="33162"/>
                </a:lnTo>
                <a:lnTo>
                  <a:pt x="69276" y="8895"/>
                </a:lnTo>
                <a:lnTo>
                  <a:pt x="113410" y="0"/>
                </a:lnTo>
                <a:lnTo>
                  <a:pt x="3509009" y="0"/>
                </a:lnTo>
                <a:lnTo>
                  <a:pt x="3553144" y="8895"/>
                </a:lnTo>
                <a:lnTo>
                  <a:pt x="3589194" y="33162"/>
                </a:lnTo>
                <a:lnTo>
                  <a:pt x="3613505" y="69169"/>
                </a:lnTo>
                <a:lnTo>
                  <a:pt x="3622421" y="113283"/>
                </a:lnTo>
                <a:lnTo>
                  <a:pt x="3622421" y="566800"/>
                </a:lnTo>
                <a:lnTo>
                  <a:pt x="3613505" y="610935"/>
                </a:lnTo>
                <a:lnTo>
                  <a:pt x="3589194" y="646985"/>
                </a:lnTo>
                <a:lnTo>
                  <a:pt x="3553144" y="671296"/>
                </a:lnTo>
                <a:lnTo>
                  <a:pt x="3509009" y="680211"/>
                </a:lnTo>
                <a:lnTo>
                  <a:pt x="113410" y="680211"/>
                </a:lnTo>
                <a:lnTo>
                  <a:pt x="69276" y="671296"/>
                </a:lnTo>
                <a:lnTo>
                  <a:pt x="33226" y="646985"/>
                </a:lnTo>
                <a:lnTo>
                  <a:pt x="8915" y="610935"/>
                </a:lnTo>
                <a:lnTo>
                  <a:pt x="0" y="566800"/>
                </a:lnTo>
                <a:lnTo>
                  <a:pt x="0" y="113283"/>
                </a:lnTo>
                <a:close/>
              </a:path>
            </a:pathLst>
          </a:custGeom>
          <a:ln w="25400">
            <a:solidFill>
              <a:srgbClr val="EDEE46"/>
            </a:solidFill>
          </a:ln>
        </p:spPr>
        <p:txBody>
          <a:bodyPr wrap="square" lIns="0" tIns="0" rIns="0" bIns="0" rtlCol="0"/>
          <a:lstStyle/>
          <a:p>
            <a:endParaRPr/>
          </a:p>
        </p:txBody>
      </p:sp>
      <p:sp>
        <p:nvSpPr>
          <p:cNvPr id="20" name="object 20"/>
          <p:cNvSpPr/>
          <p:nvPr/>
        </p:nvSpPr>
        <p:spPr>
          <a:xfrm>
            <a:off x="5270119" y="5313171"/>
            <a:ext cx="3622675" cy="680720"/>
          </a:xfrm>
          <a:custGeom>
            <a:avLst/>
            <a:gdLst/>
            <a:ahLst/>
            <a:cxnLst/>
            <a:rect l="l" t="t" r="r" b="b"/>
            <a:pathLst>
              <a:path w="3622675" h="680720">
                <a:moveTo>
                  <a:pt x="3509009" y="0"/>
                </a:moveTo>
                <a:lnTo>
                  <a:pt x="113410" y="0"/>
                </a:lnTo>
                <a:lnTo>
                  <a:pt x="69276" y="8895"/>
                </a:lnTo>
                <a:lnTo>
                  <a:pt x="33226" y="33162"/>
                </a:lnTo>
                <a:lnTo>
                  <a:pt x="8915" y="69169"/>
                </a:lnTo>
                <a:lnTo>
                  <a:pt x="0" y="113283"/>
                </a:lnTo>
                <a:lnTo>
                  <a:pt x="0" y="566851"/>
                </a:lnTo>
                <a:lnTo>
                  <a:pt x="8915" y="610987"/>
                </a:lnTo>
                <a:lnTo>
                  <a:pt x="33226" y="647028"/>
                </a:lnTo>
                <a:lnTo>
                  <a:pt x="69276" y="671327"/>
                </a:lnTo>
                <a:lnTo>
                  <a:pt x="113410" y="680237"/>
                </a:lnTo>
                <a:lnTo>
                  <a:pt x="3509009" y="680237"/>
                </a:lnTo>
                <a:lnTo>
                  <a:pt x="3553144" y="671327"/>
                </a:lnTo>
                <a:lnTo>
                  <a:pt x="3589194" y="647028"/>
                </a:lnTo>
                <a:lnTo>
                  <a:pt x="3613505" y="610987"/>
                </a:lnTo>
                <a:lnTo>
                  <a:pt x="3622421" y="566851"/>
                </a:lnTo>
                <a:lnTo>
                  <a:pt x="3622421" y="113283"/>
                </a:lnTo>
                <a:lnTo>
                  <a:pt x="3613505" y="69169"/>
                </a:lnTo>
                <a:lnTo>
                  <a:pt x="3589194" y="33162"/>
                </a:lnTo>
                <a:lnTo>
                  <a:pt x="3553144" y="8895"/>
                </a:lnTo>
                <a:lnTo>
                  <a:pt x="3509009" y="0"/>
                </a:lnTo>
                <a:close/>
              </a:path>
            </a:pathLst>
          </a:custGeom>
          <a:solidFill>
            <a:srgbClr val="FFFFFF">
              <a:alpha val="90194"/>
            </a:srgbClr>
          </a:solidFill>
        </p:spPr>
        <p:txBody>
          <a:bodyPr wrap="square" lIns="0" tIns="0" rIns="0" bIns="0" rtlCol="0"/>
          <a:lstStyle/>
          <a:p>
            <a:pPr algn="ctr"/>
            <a:endParaRPr lang="tr-TR" dirty="0">
              <a:effectLst>
                <a:outerShdw blurRad="38100" dist="38100" dir="2700000" algn="tl">
                  <a:srgbClr val="000000">
                    <a:alpha val="43137"/>
                  </a:srgbClr>
                </a:outerShdw>
              </a:effectLst>
            </a:endParaRPr>
          </a:p>
        </p:txBody>
      </p:sp>
      <p:sp>
        <p:nvSpPr>
          <p:cNvPr id="21" name="object 21"/>
          <p:cNvSpPr/>
          <p:nvPr/>
        </p:nvSpPr>
        <p:spPr>
          <a:xfrm>
            <a:off x="5270119" y="5313171"/>
            <a:ext cx="3622675" cy="680720"/>
          </a:xfrm>
          <a:custGeom>
            <a:avLst/>
            <a:gdLst/>
            <a:ahLst/>
            <a:cxnLst/>
            <a:rect l="l" t="t" r="r" b="b"/>
            <a:pathLst>
              <a:path w="3622675" h="680720">
                <a:moveTo>
                  <a:pt x="0" y="113283"/>
                </a:moveTo>
                <a:lnTo>
                  <a:pt x="8915" y="69169"/>
                </a:lnTo>
                <a:lnTo>
                  <a:pt x="33226" y="33162"/>
                </a:lnTo>
                <a:lnTo>
                  <a:pt x="69276" y="8895"/>
                </a:lnTo>
                <a:lnTo>
                  <a:pt x="113410" y="0"/>
                </a:lnTo>
                <a:lnTo>
                  <a:pt x="3509009" y="0"/>
                </a:lnTo>
                <a:lnTo>
                  <a:pt x="3553144" y="8895"/>
                </a:lnTo>
                <a:lnTo>
                  <a:pt x="3589194" y="33162"/>
                </a:lnTo>
                <a:lnTo>
                  <a:pt x="3613505" y="69169"/>
                </a:lnTo>
                <a:lnTo>
                  <a:pt x="3622421" y="113283"/>
                </a:lnTo>
                <a:lnTo>
                  <a:pt x="3622421" y="566851"/>
                </a:lnTo>
                <a:lnTo>
                  <a:pt x="3613505" y="610987"/>
                </a:lnTo>
                <a:lnTo>
                  <a:pt x="3589194" y="647028"/>
                </a:lnTo>
                <a:lnTo>
                  <a:pt x="3553144" y="671327"/>
                </a:lnTo>
                <a:lnTo>
                  <a:pt x="3509009" y="680237"/>
                </a:lnTo>
                <a:lnTo>
                  <a:pt x="113410" y="680237"/>
                </a:lnTo>
                <a:lnTo>
                  <a:pt x="69276" y="671327"/>
                </a:lnTo>
                <a:lnTo>
                  <a:pt x="33226" y="647028"/>
                </a:lnTo>
                <a:lnTo>
                  <a:pt x="8915" y="610987"/>
                </a:lnTo>
                <a:lnTo>
                  <a:pt x="0" y="566851"/>
                </a:lnTo>
                <a:lnTo>
                  <a:pt x="0" y="113283"/>
                </a:lnTo>
                <a:close/>
              </a:path>
            </a:pathLst>
          </a:custGeom>
          <a:ln w="25400">
            <a:solidFill>
              <a:srgbClr val="F79546"/>
            </a:solidFill>
          </a:ln>
        </p:spPr>
        <p:txBody>
          <a:bodyPr wrap="square" lIns="0" tIns="0" rIns="0" bIns="0" rtlCol="0"/>
          <a:lstStyle/>
          <a:p>
            <a:endParaRPr/>
          </a:p>
        </p:txBody>
      </p:sp>
      <p:sp>
        <p:nvSpPr>
          <p:cNvPr id="22" name="object 22"/>
          <p:cNvSpPr txBox="1">
            <a:spLocks noGrp="1"/>
          </p:cNvSpPr>
          <p:nvPr>
            <p:ph sz="half" idx="3"/>
          </p:nvPr>
        </p:nvSpPr>
        <p:spPr>
          <a:xfrm>
            <a:off x="6471856" y="5462453"/>
            <a:ext cx="1219200" cy="382156"/>
          </a:xfrm>
          <a:prstGeom prst="rect">
            <a:avLst/>
          </a:prstGeom>
        </p:spPr>
        <p:txBody>
          <a:bodyPr vert="horz" wrap="square" lIns="0" tIns="12700" rIns="0" bIns="0" rtlCol="0">
            <a:spAutoFit/>
          </a:bodyPr>
          <a:lstStyle/>
          <a:p>
            <a:pPr marL="12700">
              <a:lnSpc>
                <a:spcPct val="100000"/>
              </a:lnSpc>
              <a:spcBef>
                <a:spcPts val="100"/>
              </a:spcBef>
            </a:pPr>
            <a:r>
              <a:rPr lang="tr-TR" spc="-10" dirty="0" smtClean="0"/>
              <a:t>Okul İçi</a:t>
            </a:r>
            <a:endParaRPr lang="tr-TR" spc="-1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24" name="object 22"/>
          <p:cNvSpPr txBox="1">
            <a:spLocks noGrp="1"/>
          </p:cNvSpPr>
          <p:nvPr>
            <p:ph sz="half" idx="3"/>
          </p:nvPr>
        </p:nvSpPr>
        <p:spPr>
          <a:xfrm>
            <a:off x="6370256" y="4697152"/>
            <a:ext cx="1686243" cy="382156"/>
          </a:xfrm>
          <a:prstGeom prst="rect">
            <a:avLst/>
          </a:prstGeom>
        </p:spPr>
        <p:txBody>
          <a:bodyPr vert="horz" wrap="square" lIns="0" tIns="12700" rIns="0" bIns="0" rtlCol="0">
            <a:spAutoFit/>
          </a:bodyPr>
          <a:lstStyle/>
          <a:p>
            <a:pPr marL="12700">
              <a:lnSpc>
                <a:spcPct val="100000"/>
              </a:lnSpc>
              <a:spcBef>
                <a:spcPts val="100"/>
              </a:spcBef>
            </a:pPr>
            <a:r>
              <a:rPr lang="tr-TR" spc="-10" dirty="0" smtClean="0"/>
              <a:t>İlçe Geneli</a:t>
            </a:r>
            <a:endParaRPr lang="tr-TR" spc="-10" dirty="0"/>
          </a:p>
        </p:txBody>
      </p:sp>
      <p:sp>
        <p:nvSpPr>
          <p:cNvPr id="25" name="object 22"/>
          <p:cNvSpPr txBox="1">
            <a:spLocks noGrp="1"/>
          </p:cNvSpPr>
          <p:nvPr>
            <p:ph sz="half" idx="3"/>
          </p:nvPr>
        </p:nvSpPr>
        <p:spPr>
          <a:xfrm>
            <a:off x="6629400" y="3931722"/>
            <a:ext cx="1219200" cy="382156"/>
          </a:xfrm>
          <a:prstGeom prst="rect">
            <a:avLst/>
          </a:prstGeom>
        </p:spPr>
        <p:txBody>
          <a:bodyPr vert="horz" wrap="square" lIns="0" tIns="12700" rIns="0" bIns="0" rtlCol="0">
            <a:spAutoFit/>
          </a:bodyPr>
          <a:lstStyle/>
          <a:p>
            <a:pPr marL="12700">
              <a:lnSpc>
                <a:spcPct val="100000"/>
              </a:lnSpc>
              <a:spcBef>
                <a:spcPts val="100"/>
              </a:spcBef>
            </a:pPr>
            <a:r>
              <a:rPr lang="tr-TR" spc="-10" dirty="0"/>
              <a:t>İl Geneli</a:t>
            </a:r>
          </a:p>
        </p:txBody>
      </p:sp>
      <p:sp>
        <p:nvSpPr>
          <p:cNvPr id="26" name="object 22"/>
          <p:cNvSpPr txBox="1">
            <a:spLocks noGrp="1"/>
          </p:cNvSpPr>
          <p:nvPr>
            <p:ph sz="half" idx="3"/>
          </p:nvPr>
        </p:nvSpPr>
        <p:spPr>
          <a:xfrm>
            <a:off x="6471856" y="3166421"/>
            <a:ext cx="1219200" cy="382156"/>
          </a:xfrm>
          <a:prstGeom prst="rect">
            <a:avLst/>
          </a:prstGeom>
        </p:spPr>
        <p:txBody>
          <a:bodyPr vert="horz" wrap="square" lIns="0" tIns="12700" rIns="0" bIns="0" rtlCol="0">
            <a:spAutoFit/>
          </a:bodyPr>
          <a:lstStyle/>
          <a:p>
            <a:pPr marL="12700">
              <a:lnSpc>
                <a:spcPct val="100000"/>
              </a:lnSpc>
              <a:spcBef>
                <a:spcPts val="100"/>
              </a:spcBef>
            </a:pPr>
            <a:r>
              <a:rPr lang="tr-TR" spc="-10" dirty="0"/>
              <a:t>Bölgesel </a:t>
            </a:r>
          </a:p>
        </p:txBody>
      </p:sp>
      <p:sp>
        <p:nvSpPr>
          <p:cNvPr id="27" name="object 22"/>
          <p:cNvSpPr txBox="1">
            <a:spLocks noGrp="1"/>
          </p:cNvSpPr>
          <p:nvPr>
            <p:ph sz="half" idx="3"/>
          </p:nvPr>
        </p:nvSpPr>
        <p:spPr>
          <a:xfrm>
            <a:off x="6471856" y="2401118"/>
            <a:ext cx="995744" cy="382156"/>
          </a:xfrm>
          <a:prstGeom prst="rect">
            <a:avLst/>
          </a:prstGeom>
        </p:spPr>
        <p:txBody>
          <a:bodyPr vert="horz" wrap="square" lIns="0" tIns="12700" rIns="0" bIns="0" rtlCol="0">
            <a:spAutoFit/>
          </a:bodyPr>
          <a:lstStyle/>
          <a:p>
            <a:pPr marL="12700">
              <a:lnSpc>
                <a:spcPct val="100000"/>
              </a:lnSpc>
              <a:spcBef>
                <a:spcPts val="100"/>
              </a:spcBef>
            </a:pPr>
            <a:r>
              <a:rPr lang="tr-TR" spc="-10" dirty="0"/>
              <a:t>Ulusal</a:t>
            </a:r>
          </a:p>
        </p:txBody>
      </p:sp>
      <p:sp>
        <p:nvSpPr>
          <p:cNvPr id="28" name="object 22"/>
          <p:cNvSpPr txBox="1">
            <a:spLocks noGrp="1"/>
          </p:cNvSpPr>
          <p:nvPr>
            <p:ph sz="half" idx="3"/>
          </p:nvPr>
        </p:nvSpPr>
        <p:spPr>
          <a:xfrm>
            <a:off x="6299466" y="1635817"/>
            <a:ext cx="1757033" cy="382156"/>
          </a:xfrm>
          <a:prstGeom prst="rect">
            <a:avLst/>
          </a:prstGeom>
        </p:spPr>
        <p:txBody>
          <a:bodyPr vert="horz" wrap="square" lIns="0" tIns="12700" rIns="0" bIns="0" rtlCol="0">
            <a:spAutoFit/>
          </a:bodyPr>
          <a:lstStyle/>
          <a:p>
            <a:pPr marL="12700">
              <a:lnSpc>
                <a:spcPct val="100000"/>
              </a:lnSpc>
              <a:spcBef>
                <a:spcPts val="100"/>
              </a:spcBef>
            </a:pPr>
            <a:r>
              <a:rPr lang="tr-TR" spc="-10" dirty="0"/>
              <a:t>Uluslararası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İçerik Yer Tutucusu"/>
          <p:cNvGraphicFramePr>
            <a:graphicFrameLocks noGrp="1"/>
          </p:cNvGraphicFramePr>
          <p:nvPr>
            <p:ph sz="half" idx="2"/>
            <p:extLst>
              <p:ext uri="{D42A27DB-BD31-4B8C-83A1-F6EECF244321}">
                <p14:modId xmlns:p14="http://schemas.microsoft.com/office/powerpoint/2010/main" val="4106560491"/>
              </p:ext>
            </p:extLst>
          </p:nvPr>
        </p:nvGraphicFramePr>
        <p:xfrm>
          <a:off x="304800" y="1752600"/>
          <a:ext cx="345638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ilyas\Desktop\XZXZ.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08288"/>
            <a:ext cx="5257800" cy="119538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828800" y="428928"/>
            <a:ext cx="2286000" cy="954107"/>
          </a:xfrm>
          <a:prstGeom prst="rect">
            <a:avLst/>
          </a:prstGeom>
        </p:spPr>
        <p:txBody>
          <a:bodyPr wrap="square">
            <a:spAutoFit/>
          </a:bodyPr>
          <a:lstStyle/>
          <a:p>
            <a:pPr algn="ctr"/>
            <a:r>
              <a:rPr lang="tr-TR" sz="2800" b="1" dirty="0" smtClean="0">
                <a:solidFill>
                  <a:schemeClr val="bg1"/>
                </a:solidFill>
                <a:effectLst>
                  <a:outerShdw blurRad="38100" dist="38100" dir="2700000" algn="tl">
                    <a:srgbClr val="000000">
                      <a:alpha val="43137"/>
                    </a:srgbClr>
                  </a:outerShdw>
                </a:effectLst>
              </a:rPr>
              <a:t>ETKİNLİK</a:t>
            </a:r>
          </a:p>
          <a:p>
            <a:pPr algn="ctr"/>
            <a:r>
              <a:rPr lang="tr-TR" sz="2800" b="1" dirty="0" smtClean="0">
                <a:solidFill>
                  <a:schemeClr val="bg1"/>
                </a:solidFill>
                <a:effectLst>
                  <a:outerShdw blurRad="38100" dist="38100" dir="2700000" algn="tl">
                    <a:srgbClr val="000000">
                      <a:alpha val="43137"/>
                    </a:srgbClr>
                  </a:outerShdw>
                </a:effectLst>
              </a:rPr>
              <a:t>DÜZEYİ</a:t>
            </a:r>
            <a:endParaRPr lang="tr-TR" sz="2800" b="1" dirty="0">
              <a:solidFill>
                <a:schemeClr val="bg1"/>
              </a:solidFill>
              <a:effectLst>
                <a:outerShdw blurRad="38100" dist="38100" dir="2700000" algn="tl">
                  <a:srgbClr val="000000">
                    <a:alpha val="43137"/>
                  </a:srgbClr>
                </a:outerShdw>
              </a:effectLst>
            </a:endParaRPr>
          </a:p>
        </p:txBody>
      </p:sp>
      <p:sp>
        <p:nvSpPr>
          <p:cNvPr id="7" name="Dikdörtgen 6"/>
          <p:cNvSpPr/>
          <p:nvPr/>
        </p:nvSpPr>
        <p:spPr>
          <a:xfrm>
            <a:off x="2514600" y="2045855"/>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a:t>Okul içinde yapılan yarışmalarda başarı elde etme, ürün ortaya koyma veya performans gösterme olarak değerlendirilecektir. </a:t>
            </a:r>
          </a:p>
        </p:txBody>
      </p:sp>
      <p:sp>
        <p:nvSpPr>
          <p:cNvPr id="10" name="Dikdörtgen 9"/>
          <p:cNvSpPr/>
          <p:nvPr/>
        </p:nvSpPr>
        <p:spPr>
          <a:xfrm>
            <a:off x="2546927" y="3108036"/>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a:t>Bilimsel, Sanatsal, Kültürel etkinlikler için derecelerin başarı sıralaması 1’incilik, 2’ncilik,3’üncülük ve mansiyon olarak belirlenir</a:t>
            </a:r>
          </a:p>
        </p:txBody>
      </p:sp>
      <p:sp>
        <p:nvSpPr>
          <p:cNvPr id="11" name="Dikdörtgen 10"/>
          <p:cNvSpPr/>
          <p:nvPr/>
        </p:nvSpPr>
        <p:spPr>
          <a:xfrm>
            <a:off x="2572327" y="4179455"/>
            <a:ext cx="4572000" cy="175432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a:t> Sportif etkinlikler için dereceler, 1’incilik, 2’ncilik, 3’üncülük, 4’üncülük ve </a:t>
            </a:r>
            <a:r>
              <a:rPr lang="tr-TR" dirty="0" err="1"/>
              <a:t>Fair</a:t>
            </a:r>
            <a:r>
              <a:rPr lang="tr-TR" dirty="0"/>
              <a:t> Play olarak belirlenir.</a:t>
            </a:r>
          </a:p>
          <a:p>
            <a:r>
              <a:rPr lang="tr-TR" dirty="0"/>
              <a:t>Grup 1,2,3,4, “bölgesel”, yarı final 1,2,3,4 Türkiye 1,2,3,4 dereceleri “Ulusal”, A,B ve C millilik “uluslar arası” düzeyde derecelerdir.</a:t>
            </a:r>
          </a:p>
        </p:txBody>
      </p:sp>
    </p:spTree>
    <p:extLst>
      <p:ext uri="{BB962C8B-B14F-4D97-AF65-F5344CB8AC3E}">
        <p14:creationId xmlns:p14="http://schemas.microsoft.com/office/powerpoint/2010/main" val="24010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resimlerim\PNG  ARŞİVİ\1-karışık png\arrow-1988452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5345"/>
            <a:ext cx="8458199" cy="1828800"/>
          </a:xfrm>
          <a:prstGeom prst="rect">
            <a:avLst/>
          </a:prstGeom>
          <a:noFill/>
          <a:extLst>
            <a:ext uri="{909E8E84-426E-40DD-AFC4-6F175D3DCCD1}">
              <a14:hiddenFill xmlns:a14="http://schemas.microsoft.com/office/drawing/2010/main">
                <a:solidFill>
                  <a:srgbClr val="FFFFFF"/>
                </a:solidFill>
              </a14:hiddenFill>
            </a:ext>
          </a:extLst>
        </p:spPr>
      </p:pic>
      <p:sp>
        <p:nvSpPr>
          <p:cNvPr id="17" name="object 17"/>
          <p:cNvSpPr/>
          <p:nvPr/>
        </p:nvSpPr>
        <p:spPr>
          <a:xfrm>
            <a:off x="946391" y="5198364"/>
            <a:ext cx="5695950" cy="767715"/>
          </a:xfrm>
          <a:custGeom>
            <a:avLst/>
            <a:gdLst/>
            <a:ahLst/>
            <a:cxnLst/>
            <a:rect l="l" t="t" r="r" b="b"/>
            <a:pathLst>
              <a:path w="5695950" h="767714">
                <a:moveTo>
                  <a:pt x="5567946" y="0"/>
                </a:moveTo>
                <a:lnTo>
                  <a:pt x="127927" y="0"/>
                </a:lnTo>
                <a:lnTo>
                  <a:pt x="78132" y="10052"/>
                </a:lnTo>
                <a:lnTo>
                  <a:pt x="37469" y="37465"/>
                </a:lnTo>
                <a:lnTo>
                  <a:pt x="10053" y="78116"/>
                </a:lnTo>
                <a:lnTo>
                  <a:pt x="0" y="127889"/>
                </a:lnTo>
                <a:lnTo>
                  <a:pt x="0" y="639622"/>
                </a:lnTo>
                <a:lnTo>
                  <a:pt x="10053" y="689416"/>
                </a:lnTo>
                <a:lnTo>
                  <a:pt x="37469" y="730080"/>
                </a:lnTo>
                <a:lnTo>
                  <a:pt x="78132" y="757496"/>
                </a:lnTo>
                <a:lnTo>
                  <a:pt x="127927" y="767549"/>
                </a:lnTo>
                <a:lnTo>
                  <a:pt x="5567946" y="767549"/>
                </a:lnTo>
                <a:lnTo>
                  <a:pt x="5617718" y="757496"/>
                </a:lnTo>
                <a:lnTo>
                  <a:pt x="5658370" y="730080"/>
                </a:lnTo>
                <a:lnTo>
                  <a:pt x="5685782" y="689416"/>
                </a:lnTo>
                <a:lnTo>
                  <a:pt x="5695835" y="639622"/>
                </a:lnTo>
                <a:lnTo>
                  <a:pt x="5695835" y="127889"/>
                </a:lnTo>
                <a:lnTo>
                  <a:pt x="5685782" y="78116"/>
                </a:lnTo>
                <a:lnTo>
                  <a:pt x="5658370" y="37465"/>
                </a:lnTo>
                <a:lnTo>
                  <a:pt x="5617718" y="10052"/>
                </a:lnTo>
                <a:lnTo>
                  <a:pt x="5567946" y="0"/>
                </a:lnTo>
                <a:close/>
              </a:path>
            </a:pathLst>
          </a:custGeom>
          <a:solidFill>
            <a:srgbClr val="FFFFFF"/>
          </a:solidFill>
        </p:spPr>
        <p:txBody>
          <a:bodyPr wrap="square" lIns="0" tIns="0" rIns="0" bIns="0" rtlCol="0"/>
          <a:lstStyle/>
          <a:p>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8151" y="7620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25" name="Dikdörtgen 24"/>
          <p:cNvSpPr/>
          <p:nvPr/>
        </p:nvSpPr>
        <p:spPr>
          <a:xfrm>
            <a:off x="2362200" y="567445"/>
            <a:ext cx="4967928" cy="523220"/>
          </a:xfrm>
          <a:prstGeom prst="rect">
            <a:avLst/>
          </a:prstGeom>
          <a:noFill/>
        </p:spPr>
        <p:txBody>
          <a:bodyPr wrap="square" lIns="91440" tIns="45720" rIns="91440" bIns="45720">
            <a:spAutoFit/>
          </a:bodyPr>
          <a:lstStyle/>
          <a:p>
            <a:pPr algn="ctr"/>
            <a:r>
              <a:rPr lang="tr-TR" sz="2800" b="1" dirty="0" smtClean="0">
                <a:ln w="1905"/>
                <a:solidFill>
                  <a:schemeClr val="bg1"/>
                </a:solidFill>
                <a:effectLst>
                  <a:innerShdw blurRad="69850" dist="43180" dir="5400000">
                    <a:srgbClr val="000000">
                      <a:alpha val="65000"/>
                    </a:srgbClr>
                  </a:innerShdw>
                </a:effectLst>
              </a:rPr>
              <a:t>SOSYAL ETKİNLİKLER MODÜLÜ</a:t>
            </a:r>
            <a:endParaRPr lang="tr-TR" sz="2800" b="1" cap="none" spc="0" dirty="0">
              <a:ln w="1905"/>
              <a:solidFill>
                <a:schemeClr val="bg1"/>
              </a:solidFill>
              <a:effectLst>
                <a:innerShdw blurRad="69850" dist="43180" dir="5400000">
                  <a:srgbClr val="000000">
                    <a:alpha val="65000"/>
                  </a:srgbClr>
                </a:innerShdw>
              </a:effectLst>
            </a:endParaRPr>
          </a:p>
        </p:txBody>
      </p:sp>
      <p:sp>
        <p:nvSpPr>
          <p:cNvPr id="59" name="Google Shape;82;p9"/>
          <p:cNvSpPr>
            <a:spLocks noChangeArrowheads="1"/>
          </p:cNvSpPr>
          <p:nvPr/>
        </p:nvSpPr>
        <p:spPr bwMode="auto">
          <a:xfrm>
            <a:off x="500063" y="2479675"/>
            <a:ext cx="696912" cy="738188"/>
          </a:xfrm>
          <a:custGeom>
            <a:avLst/>
            <a:gdLst>
              <a:gd name="T0" fmla="*/ 948592887 w 255"/>
              <a:gd name="T1" fmla="*/ 0 h 261"/>
              <a:gd name="T2" fmla="*/ 1127852318 w 255"/>
              <a:gd name="T3" fmla="*/ 7998451 h 261"/>
              <a:gd name="T4" fmla="*/ 1314583739 w 255"/>
              <a:gd name="T5" fmla="*/ 71994542 h 261"/>
              <a:gd name="T6" fmla="*/ 1486376647 w 255"/>
              <a:gd name="T7" fmla="*/ 175985716 h 261"/>
              <a:gd name="T8" fmla="*/ 1620820537 w 255"/>
              <a:gd name="T9" fmla="*/ 295973792 h 261"/>
              <a:gd name="T10" fmla="*/ 1740328646 w 255"/>
              <a:gd name="T11" fmla="*/ 447961327 h 261"/>
              <a:gd name="T12" fmla="*/ 1829959729 w 255"/>
              <a:gd name="T13" fmla="*/ 615948592 h 261"/>
              <a:gd name="T14" fmla="*/ 1874775270 w 255"/>
              <a:gd name="T15" fmla="*/ 799932759 h 261"/>
              <a:gd name="T16" fmla="*/ 1904652297 w 255"/>
              <a:gd name="T17" fmla="*/ 999913828 h 261"/>
              <a:gd name="T18" fmla="*/ 1882244526 w 255"/>
              <a:gd name="T19" fmla="*/ 1199897725 h 261"/>
              <a:gd name="T20" fmla="*/ 1829959729 w 255"/>
              <a:gd name="T21" fmla="*/ 1391880343 h 261"/>
              <a:gd name="T22" fmla="*/ 1725390133 w 255"/>
              <a:gd name="T23" fmla="*/ 1575864510 h 261"/>
              <a:gd name="T24" fmla="*/ 1613351280 w 255"/>
              <a:gd name="T25" fmla="*/ 1735853324 h 261"/>
              <a:gd name="T26" fmla="*/ 1717920876 w 255"/>
              <a:gd name="T27" fmla="*/ 1815846318 h 261"/>
              <a:gd name="T28" fmla="*/ 1852367499 w 255"/>
              <a:gd name="T29" fmla="*/ 1871841130 h 261"/>
              <a:gd name="T30" fmla="*/ 1740328646 w 255"/>
              <a:gd name="T31" fmla="*/ 1935834393 h 261"/>
              <a:gd name="T32" fmla="*/ 1538661445 w 255"/>
              <a:gd name="T33" fmla="*/ 2015827386 h 261"/>
              <a:gd name="T34" fmla="*/ 1277237455 w 255"/>
              <a:gd name="T35" fmla="*/ 2071822199 h 261"/>
              <a:gd name="T36" fmla="*/ 1000874952 w 255"/>
              <a:gd name="T37" fmla="*/ 2071822199 h 261"/>
              <a:gd name="T38" fmla="*/ 761861465 w 255"/>
              <a:gd name="T39" fmla="*/ 2015827386 h 261"/>
              <a:gd name="T40" fmla="*/ 590068558 w 255"/>
              <a:gd name="T41" fmla="*/ 1951834123 h 261"/>
              <a:gd name="T42" fmla="*/ 418275650 w 255"/>
              <a:gd name="T43" fmla="*/ 1847842949 h 261"/>
              <a:gd name="T44" fmla="*/ 268893246 w 255"/>
              <a:gd name="T45" fmla="*/ 1727852045 h 261"/>
              <a:gd name="T46" fmla="*/ 164323651 w 255"/>
              <a:gd name="T47" fmla="*/ 1567866059 h 261"/>
              <a:gd name="T48" fmla="*/ 67223312 w 255"/>
              <a:gd name="T49" fmla="*/ 1391880343 h 261"/>
              <a:gd name="T50" fmla="*/ 14938514 w 255"/>
              <a:gd name="T51" fmla="*/ 1207896176 h 261"/>
              <a:gd name="T52" fmla="*/ 0 w 255"/>
              <a:gd name="T53" fmla="*/ 1015913558 h 261"/>
              <a:gd name="T54" fmla="*/ 14938514 w 255"/>
              <a:gd name="T55" fmla="*/ 815929661 h 261"/>
              <a:gd name="T56" fmla="*/ 67223312 w 255"/>
              <a:gd name="T57" fmla="*/ 615948592 h 261"/>
              <a:gd name="T58" fmla="*/ 134446623 w 255"/>
              <a:gd name="T59" fmla="*/ 479957959 h 261"/>
              <a:gd name="T60" fmla="*/ 313708788 w 255"/>
              <a:gd name="T61" fmla="*/ 247980258 h 261"/>
              <a:gd name="T62" fmla="*/ 552722274 w 255"/>
              <a:gd name="T63" fmla="*/ 87991444 h 261"/>
              <a:gd name="T64" fmla="*/ 814146263 w 255"/>
              <a:gd name="T65" fmla="*/ 7998451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61"/>
              <a:gd name="T101" fmla="*/ 255 w 255"/>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61" extrusionOk="0">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endParaRPr lang="tr-TR"/>
          </a:p>
        </p:txBody>
      </p:sp>
      <p:pic>
        <p:nvPicPr>
          <p:cNvPr id="1026" name="Picture 2" descr="C:\Users\Pc\Desktop\sosyal etkinlikler\SUNU ARKA RESM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718055"/>
            <a:ext cx="4806064" cy="4806064"/>
          </a:xfrm>
          <a:prstGeom prst="rect">
            <a:avLst/>
          </a:prstGeom>
          <a:noFill/>
          <a:extLst>
            <a:ext uri="{909E8E84-426E-40DD-AFC4-6F175D3DCCD1}">
              <a14:hiddenFill xmlns:a14="http://schemas.microsoft.com/office/drawing/2010/main">
                <a:solidFill>
                  <a:srgbClr val="FFFFFF"/>
                </a:solidFill>
              </a14:hiddenFill>
            </a:ext>
          </a:extLst>
        </p:spPr>
      </p:pic>
      <p:sp>
        <p:nvSpPr>
          <p:cNvPr id="33" name="Dikdörtgen 32"/>
          <p:cNvSpPr/>
          <p:nvPr/>
        </p:nvSpPr>
        <p:spPr>
          <a:xfrm>
            <a:off x="500062" y="2209800"/>
            <a:ext cx="8186737" cy="147732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Clr>
                <a:srgbClr val="000000"/>
              </a:buClr>
            </a:pPr>
            <a:r>
              <a:rPr lang="tr-TR" altLang="tr-TR" b="1" spc="50" dirty="0">
                <a:ln w="11430"/>
                <a:solidFill>
                  <a:srgbClr val="1E4778"/>
                </a:solidFill>
                <a:effectLst>
                  <a:outerShdw blurRad="50800" dist="38100" dir="2700000" algn="tl" rotWithShape="0">
                    <a:prstClr val="black">
                      <a:alpha val="40000"/>
                    </a:prstClr>
                  </a:outerShdw>
                </a:effectLst>
                <a:latin typeface="Calibri" pitchFamily="34" charset="0"/>
                <a:sym typeface="Calibri" pitchFamily="34" charset="0"/>
              </a:rPr>
              <a:t>Öğretim programlarının yanında bilimsel, sosyal, kültürel, sanatsal ve sportif alanlarda öğrenci kulübü ve toplum hizmeti çalışmaları ile bu kapsamdaki diğer etkinlikler sosyal etkinlik olarak kabul edilir. Eğitim kurumlarımızda  sosyal etkinlikler, 8/6/2007 tarih ve 30090 sayılı Millî Eğitim Bakanlığı Sosyal Etkinlikler Yönetmeliğine </a:t>
            </a:r>
            <a:r>
              <a:rPr lang="tr-TR" altLang="tr-TR" b="1" spc="50" dirty="0" smtClean="0">
                <a:ln w="11430"/>
                <a:solidFill>
                  <a:srgbClr val="1E4778"/>
                </a:solidFill>
                <a:effectLst>
                  <a:outerShdw blurRad="50800" dist="38100" dir="2700000" algn="tl" rotWithShape="0">
                    <a:prstClr val="black">
                      <a:alpha val="40000"/>
                    </a:prstClr>
                  </a:outerShdw>
                </a:effectLst>
                <a:latin typeface="Calibri" pitchFamily="34" charset="0"/>
                <a:sym typeface="Calibri" pitchFamily="34" charset="0"/>
              </a:rPr>
              <a:t>göre gerçekleştirilmektedir</a:t>
            </a:r>
            <a:r>
              <a:rPr lang="tr-TR" altLang="tr-TR" b="1" spc="50" dirty="0">
                <a:ln w="11430"/>
                <a:solidFill>
                  <a:srgbClr val="1E4778"/>
                </a:solidFill>
                <a:effectLst>
                  <a:outerShdw blurRad="76200" dist="50800" dir="5400000" algn="tl" rotWithShape="0">
                    <a:srgbClr val="000000">
                      <a:alpha val="65000"/>
                    </a:srgbClr>
                  </a:outerShdw>
                </a:effectLst>
                <a:latin typeface="Calibri" pitchFamily="34" charset="0"/>
                <a:sym typeface="Calibri" pitchFamily="34" charset="0"/>
              </a:rPr>
              <a:t>.</a:t>
            </a:r>
          </a:p>
        </p:txBody>
      </p:sp>
    </p:spTree>
    <p:extLst>
      <p:ext uri="{BB962C8B-B14F-4D97-AF65-F5344CB8AC3E}">
        <p14:creationId xmlns:p14="http://schemas.microsoft.com/office/powerpoint/2010/main" val="70095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ipe(down)">
                                      <p:cBhvr>
                                        <p:cTn id="13" dur="580">
                                          <p:stCondLst>
                                            <p:cond delay="0"/>
                                          </p:stCondLst>
                                        </p:cTn>
                                        <p:tgtEl>
                                          <p:spTgt spid="3075"/>
                                        </p:tgtEl>
                                      </p:cBhvr>
                                    </p:animEffect>
                                    <p:anim calcmode="lin" valueType="num">
                                      <p:cBhvr>
                                        <p:cTn id="14"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5"/>
                                        </p:tgtEl>
                                      </p:cBhvr>
                                      <p:to x="100000" y="60000"/>
                                    </p:animScale>
                                    <p:animScale>
                                      <p:cBhvr>
                                        <p:cTn id="20" dur="166" decel="50000">
                                          <p:stCondLst>
                                            <p:cond delay="676"/>
                                          </p:stCondLst>
                                        </p:cTn>
                                        <p:tgtEl>
                                          <p:spTgt spid="3075"/>
                                        </p:tgtEl>
                                      </p:cBhvr>
                                      <p:to x="100000" y="100000"/>
                                    </p:animScale>
                                    <p:animScale>
                                      <p:cBhvr>
                                        <p:cTn id="21" dur="26">
                                          <p:stCondLst>
                                            <p:cond delay="1312"/>
                                          </p:stCondLst>
                                        </p:cTn>
                                        <p:tgtEl>
                                          <p:spTgt spid="3075"/>
                                        </p:tgtEl>
                                      </p:cBhvr>
                                      <p:to x="100000" y="80000"/>
                                    </p:animScale>
                                    <p:animScale>
                                      <p:cBhvr>
                                        <p:cTn id="22" dur="166" decel="50000">
                                          <p:stCondLst>
                                            <p:cond delay="1338"/>
                                          </p:stCondLst>
                                        </p:cTn>
                                        <p:tgtEl>
                                          <p:spTgt spid="3075"/>
                                        </p:tgtEl>
                                      </p:cBhvr>
                                      <p:to x="100000" y="100000"/>
                                    </p:animScale>
                                    <p:animScale>
                                      <p:cBhvr>
                                        <p:cTn id="23" dur="26">
                                          <p:stCondLst>
                                            <p:cond delay="1642"/>
                                          </p:stCondLst>
                                        </p:cTn>
                                        <p:tgtEl>
                                          <p:spTgt spid="3075"/>
                                        </p:tgtEl>
                                      </p:cBhvr>
                                      <p:to x="100000" y="90000"/>
                                    </p:animScale>
                                    <p:animScale>
                                      <p:cBhvr>
                                        <p:cTn id="24" dur="166" decel="50000">
                                          <p:stCondLst>
                                            <p:cond delay="1668"/>
                                          </p:stCondLst>
                                        </p:cTn>
                                        <p:tgtEl>
                                          <p:spTgt spid="3075"/>
                                        </p:tgtEl>
                                      </p:cBhvr>
                                      <p:to x="100000" y="100000"/>
                                    </p:animScale>
                                    <p:animScale>
                                      <p:cBhvr>
                                        <p:cTn id="25" dur="26">
                                          <p:stCondLst>
                                            <p:cond delay="1808"/>
                                          </p:stCondLst>
                                        </p:cTn>
                                        <p:tgtEl>
                                          <p:spTgt spid="3075"/>
                                        </p:tgtEl>
                                      </p:cBhvr>
                                      <p:to x="100000" y="95000"/>
                                    </p:animScale>
                                    <p:animScale>
                                      <p:cBhvr>
                                        <p:cTn id="26" dur="166" decel="50000">
                                          <p:stCondLst>
                                            <p:cond delay="1834"/>
                                          </p:stCondLst>
                                        </p:cTn>
                                        <p:tgtEl>
                                          <p:spTgt spid="3075"/>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lyas\Desktop\XZX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739" y="152400"/>
            <a:ext cx="5257800" cy="119538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901265" y="426928"/>
            <a:ext cx="1848455" cy="646331"/>
          </a:xfrm>
          <a:prstGeom prst="rect">
            <a:avLst/>
          </a:prstGeom>
        </p:spPr>
        <p:txBody>
          <a:bodyPr wrap="none">
            <a:spAutoFit/>
          </a:bodyPr>
          <a:lstStyle/>
          <a:p>
            <a:pPr algn="ctr"/>
            <a:r>
              <a:rPr lang="tr-TR" b="1" dirty="0">
                <a:solidFill>
                  <a:schemeClr val="bg1"/>
                </a:solidFill>
                <a:effectLst>
                  <a:outerShdw blurRad="38100" dist="38100" dir="2700000" algn="tl">
                    <a:srgbClr val="000000">
                      <a:alpha val="43137"/>
                    </a:srgbClr>
                  </a:outerShdw>
                </a:effectLst>
              </a:rPr>
              <a:t>SOSYAL ETKİNLİK </a:t>
            </a:r>
            <a:endParaRPr lang="tr-TR" b="1" dirty="0" smtClean="0">
              <a:solidFill>
                <a:schemeClr val="bg1"/>
              </a:solidFill>
              <a:effectLst>
                <a:outerShdw blurRad="38100" dist="38100" dir="2700000" algn="tl">
                  <a:srgbClr val="000000">
                    <a:alpha val="43137"/>
                  </a:srgbClr>
                </a:outerShdw>
              </a:effectLst>
            </a:endParaRPr>
          </a:p>
          <a:p>
            <a:pPr algn="ctr"/>
            <a:r>
              <a:rPr lang="tr-TR" b="1" dirty="0" smtClean="0">
                <a:solidFill>
                  <a:schemeClr val="bg1"/>
                </a:solidFill>
                <a:effectLst>
                  <a:outerShdw blurRad="38100" dist="38100" dir="2700000" algn="tl">
                    <a:srgbClr val="000000">
                      <a:alpha val="43137"/>
                    </a:srgbClr>
                  </a:outerShdw>
                </a:effectLst>
              </a:rPr>
              <a:t>MODÜLÜ</a:t>
            </a:r>
            <a:endParaRPr lang="tr-TR" b="1" dirty="0">
              <a:solidFill>
                <a:schemeClr val="bg1"/>
              </a:solidFill>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198"/>
            <a:ext cx="4343400" cy="433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G:\resimlerim\PNG  ARŞİVİ\YAZI\Yeni klasör\number-2052171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7885" y="2438400"/>
            <a:ext cx="37338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G:\resimlerim\PNG  ARŞİVİ\YAZI\Yeni klasör\number-2052150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813" y="2727297"/>
            <a:ext cx="405332" cy="641405"/>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G:\resimlerim\PNG  ARŞİVİ\YAZI\Yeni klasör\number-2052130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5600" y="4419599"/>
            <a:ext cx="417907" cy="65554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G:\resimlerim\PNG  ARŞİVİ\YAZI\Yeni klasör\number-2052105_960_7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6802" y="4316883"/>
            <a:ext cx="519196" cy="758258"/>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0"/>
            <a:ext cx="19446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2292350"/>
            <a:ext cx="16700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0937" y="4572000"/>
            <a:ext cx="217011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761" y="5375708"/>
            <a:ext cx="17319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5404" y="2761018"/>
            <a:ext cx="2640986" cy="229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640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1181;p38"/>
          <p:cNvGrpSpPr>
            <a:grpSpLocks/>
          </p:cNvGrpSpPr>
          <p:nvPr/>
        </p:nvGrpSpPr>
        <p:grpSpPr bwMode="auto">
          <a:xfrm>
            <a:off x="608607" y="1550337"/>
            <a:ext cx="4913134" cy="4883357"/>
            <a:chOff x="4092253" y="1838975"/>
            <a:chExt cx="3961788" cy="3970156"/>
          </a:xfrm>
        </p:grpSpPr>
        <p:sp>
          <p:nvSpPr>
            <p:cNvPr id="15" name="Google Shape;1182;p38"/>
            <p:cNvSpPr>
              <a:spLocks noChangeArrowheads="1"/>
            </p:cNvSpPr>
            <p:nvPr/>
          </p:nvSpPr>
          <p:spPr bwMode="auto">
            <a:xfrm>
              <a:off x="5671528" y="3836603"/>
              <a:ext cx="2382513" cy="1972528"/>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44174217 h 21600"/>
                <a:gd name="T10" fmla="*/ 2147483647 w 21600"/>
                <a:gd name="T11" fmla="*/ 1330455251 h 21600"/>
                <a:gd name="T12" fmla="*/ 2147483647 w 21600"/>
                <a:gd name="T13" fmla="*/ 2147483647 h 21600"/>
                <a:gd name="T14" fmla="*/ 2147483647 w 21600"/>
                <a:gd name="T15" fmla="*/ 2147483647 h 21600"/>
                <a:gd name="T16" fmla="*/ 2147483647 w 21600"/>
                <a:gd name="T17" fmla="*/ 2147483647 h 21600"/>
                <a:gd name="T18" fmla="*/ 2147483647 w 21600"/>
                <a:gd name="T19" fmla="*/ 1330455251 h 21600"/>
                <a:gd name="T20" fmla="*/ 2147483647 w 21600"/>
                <a:gd name="T21" fmla="*/ 44174217 h 21600"/>
                <a:gd name="T22" fmla="*/ 2147483647 w 21600"/>
                <a:gd name="T23" fmla="*/ 0 h 21600"/>
                <a:gd name="T24" fmla="*/ 2147483647 w 21600"/>
                <a:gd name="T25" fmla="*/ 0 h 21600"/>
                <a:gd name="T26" fmla="*/ 2147483647 w 21600"/>
                <a:gd name="T27" fmla="*/ 1418803684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709911001 w 21600"/>
                <a:gd name="T63" fmla="*/ 2147483647 h 21600"/>
                <a:gd name="T64" fmla="*/ 0 w 21600"/>
                <a:gd name="T65" fmla="*/ 2147483647 h 21600"/>
                <a:gd name="T66" fmla="*/ 709911001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extrusionOk="0">
                  <a:moveTo>
                    <a:pt x="3560" y="9082"/>
                  </a:moveTo>
                  <a:cubicBezTo>
                    <a:pt x="5629" y="9082"/>
                    <a:pt x="7457" y="8209"/>
                    <a:pt x="8900" y="6404"/>
                  </a:cubicBezTo>
                  <a:cubicBezTo>
                    <a:pt x="10391" y="4658"/>
                    <a:pt x="11113" y="2504"/>
                    <a:pt x="11161" y="0"/>
                  </a:cubicBezTo>
                  <a:cubicBezTo>
                    <a:pt x="13181" y="0"/>
                    <a:pt x="13181" y="0"/>
                    <a:pt x="13181" y="0"/>
                  </a:cubicBezTo>
                  <a:cubicBezTo>
                    <a:pt x="13181" y="0"/>
                    <a:pt x="13181" y="58"/>
                    <a:pt x="13181" y="58"/>
                  </a:cubicBezTo>
                  <a:cubicBezTo>
                    <a:pt x="12796" y="524"/>
                    <a:pt x="12604" y="1106"/>
                    <a:pt x="12604" y="1747"/>
                  </a:cubicBezTo>
                  <a:cubicBezTo>
                    <a:pt x="12604" y="2387"/>
                    <a:pt x="12796" y="2969"/>
                    <a:pt x="13181" y="3377"/>
                  </a:cubicBezTo>
                  <a:cubicBezTo>
                    <a:pt x="13566" y="3843"/>
                    <a:pt x="13999" y="4075"/>
                    <a:pt x="14528" y="4075"/>
                  </a:cubicBezTo>
                  <a:cubicBezTo>
                    <a:pt x="15106" y="4075"/>
                    <a:pt x="15539" y="3843"/>
                    <a:pt x="15923" y="3377"/>
                  </a:cubicBezTo>
                  <a:cubicBezTo>
                    <a:pt x="16308" y="2969"/>
                    <a:pt x="16501" y="2387"/>
                    <a:pt x="16501" y="1747"/>
                  </a:cubicBezTo>
                  <a:cubicBezTo>
                    <a:pt x="16501" y="1106"/>
                    <a:pt x="16308" y="524"/>
                    <a:pt x="15923" y="58"/>
                  </a:cubicBezTo>
                  <a:cubicBezTo>
                    <a:pt x="15923" y="58"/>
                    <a:pt x="15875" y="0"/>
                    <a:pt x="15875" y="0"/>
                  </a:cubicBezTo>
                  <a:cubicBezTo>
                    <a:pt x="18665" y="0"/>
                    <a:pt x="18665" y="0"/>
                    <a:pt x="18665" y="0"/>
                  </a:cubicBezTo>
                  <a:cubicBezTo>
                    <a:pt x="18665" y="640"/>
                    <a:pt x="18665" y="1281"/>
                    <a:pt x="18617" y="1863"/>
                  </a:cubicBezTo>
                  <a:cubicBezTo>
                    <a:pt x="21600" y="3843"/>
                    <a:pt x="21600" y="3843"/>
                    <a:pt x="21600" y="3843"/>
                  </a:cubicBezTo>
                  <a:cubicBezTo>
                    <a:pt x="21456" y="4949"/>
                    <a:pt x="21215" y="5997"/>
                    <a:pt x="20927" y="7045"/>
                  </a:cubicBezTo>
                  <a:cubicBezTo>
                    <a:pt x="17415" y="7278"/>
                    <a:pt x="17415" y="7278"/>
                    <a:pt x="17415" y="7278"/>
                  </a:cubicBezTo>
                  <a:cubicBezTo>
                    <a:pt x="16982" y="8442"/>
                    <a:pt x="16453" y="9548"/>
                    <a:pt x="15779" y="10654"/>
                  </a:cubicBezTo>
                  <a:cubicBezTo>
                    <a:pt x="17559" y="14148"/>
                    <a:pt x="17559" y="14148"/>
                    <a:pt x="17559" y="14148"/>
                  </a:cubicBezTo>
                  <a:cubicBezTo>
                    <a:pt x="17222" y="14613"/>
                    <a:pt x="16886" y="15021"/>
                    <a:pt x="16549" y="15487"/>
                  </a:cubicBezTo>
                  <a:cubicBezTo>
                    <a:pt x="16164" y="15894"/>
                    <a:pt x="15827" y="16302"/>
                    <a:pt x="15442" y="16709"/>
                  </a:cubicBezTo>
                  <a:cubicBezTo>
                    <a:pt x="12508" y="14613"/>
                    <a:pt x="12508" y="14613"/>
                    <a:pt x="12508" y="14613"/>
                  </a:cubicBezTo>
                  <a:cubicBezTo>
                    <a:pt x="11594" y="15429"/>
                    <a:pt x="10680" y="16069"/>
                    <a:pt x="9718" y="16593"/>
                  </a:cubicBezTo>
                  <a:cubicBezTo>
                    <a:pt x="9718" y="20727"/>
                    <a:pt x="9718" y="20727"/>
                    <a:pt x="9718" y="20727"/>
                  </a:cubicBezTo>
                  <a:cubicBezTo>
                    <a:pt x="8804" y="21134"/>
                    <a:pt x="7890" y="21425"/>
                    <a:pt x="6927" y="21600"/>
                  </a:cubicBezTo>
                  <a:cubicBezTo>
                    <a:pt x="5196" y="17990"/>
                    <a:pt x="5196" y="17990"/>
                    <a:pt x="5196" y="17990"/>
                  </a:cubicBezTo>
                  <a:cubicBezTo>
                    <a:pt x="4666" y="18049"/>
                    <a:pt x="4137" y="18107"/>
                    <a:pt x="3656" y="18107"/>
                  </a:cubicBezTo>
                  <a:cubicBezTo>
                    <a:pt x="3608" y="18107"/>
                    <a:pt x="3608" y="18107"/>
                    <a:pt x="3560" y="18107"/>
                  </a:cubicBezTo>
                  <a:cubicBezTo>
                    <a:pt x="3560" y="14439"/>
                    <a:pt x="3560" y="14439"/>
                    <a:pt x="3560" y="14439"/>
                  </a:cubicBezTo>
                  <a:cubicBezTo>
                    <a:pt x="3512" y="14555"/>
                    <a:pt x="3416" y="14672"/>
                    <a:pt x="3319" y="14788"/>
                  </a:cubicBezTo>
                  <a:cubicBezTo>
                    <a:pt x="2935" y="15254"/>
                    <a:pt x="2453" y="15487"/>
                    <a:pt x="1924" y="15487"/>
                  </a:cubicBezTo>
                  <a:cubicBezTo>
                    <a:pt x="1395" y="15487"/>
                    <a:pt x="914" y="15254"/>
                    <a:pt x="529" y="14788"/>
                  </a:cubicBezTo>
                  <a:cubicBezTo>
                    <a:pt x="192" y="14381"/>
                    <a:pt x="0" y="13798"/>
                    <a:pt x="0" y="13158"/>
                  </a:cubicBezTo>
                  <a:cubicBezTo>
                    <a:pt x="0" y="12518"/>
                    <a:pt x="192" y="11935"/>
                    <a:pt x="529" y="11470"/>
                  </a:cubicBezTo>
                  <a:cubicBezTo>
                    <a:pt x="914" y="11004"/>
                    <a:pt x="1395" y="10771"/>
                    <a:pt x="1924" y="10771"/>
                  </a:cubicBezTo>
                  <a:cubicBezTo>
                    <a:pt x="2453" y="10771"/>
                    <a:pt x="2935" y="11004"/>
                    <a:pt x="3319" y="11470"/>
                  </a:cubicBezTo>
                  <a:cubicBezTo>
                    <a:pt x="3416" y="11586"/>
                    <a:pt x="3512" y="11702"/>
                    <a:pt x="3560" y="11819"/>
                  </a:cubicBezTo>
                  <a:lnTo>
                    <a:pt x="3560" y="9082"/>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lstStyle/>
            <a:p>
              <a:endParaRPr lang="tr-TR"/>
            </a:p>
          </p:txBody>
        </p:sp>
        <p:sp>
          <p:nvSpPr>
            <p:cNvPr id="16" name="Google Shape;1183;p38"/>
            <p:cNvSpPr>
              <a:spLocks noChangeArrowheads="1"/>
            </p:cNvSpPr>
            <p:nvPr/>
          </p:nvSpPr>
          <p:spPr bwMode="auto">
            <a:xfrm>
              <a:off x="6064776" y="1838975"/>
              <a:ext cx="1982988" cy="2369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0 w 21600"/>
                <a:gd name="T27" fmla="*/ 2147483647 h 21600"/>
                <a:gd name="T28" fmla="*/ 0 w 21600"/>
                <a:gd name="T29" fmla="*/ 2147483647 h 21600"/>
                <a:gd name="T30" fmla="*/ 133856005 w 21600"/>
                <a:gd name="T31" fmla="*/ 2147483647 h 21600"/>
                <a:gd name="T32" fmla="*/ 1429887571 w 21600"/>
                <a:gd name="T33" fmla="*/ 2147483647 h 21600"/>
                <a:gd name="T34" fmla="*/ 2147483647 w 21600"/>
                <a:gd name="T35" fmla="*/ 2147483647 h 21600"/>
                <a:gd name="T36" fmla="*/ 2147483647 w 21600"/>
                <a:gd name="T37" fmla="*/ 2147483647 h 21600"/>
                <a:gd name="T38" fmla="*/ 2147483647 w 21600"/>
                <a:gd name="T39" fmla="*/ 2147483647 h 21600"/>
                <a:gd name="T40" fmla="*/ 1429887571 w 21600"/>
                <a:gd name="T41" fmla="*/ 2147483647 h 21600"/>
                <a:gd name="T42" fmla="*/ 133856005 w 21600"/>
                <a:gd name="T43" fmla="*/ 2147483647 h 21600"/>
                <a:gd name="T44" fmla="*/ 0 w 21600"/>
                <a:gd name="T45" fmla="*/ 2147483647 h 21600"/>
                <a:gd name="T46" fmla="*/ 0 w 21600"/>
                <a:gd name="T47" fmla="*/ 2147483647 h 21600"/>
                <a:gd name="T48" fmla="*/ 89751414 w 21600"/>
                <a:gd name="T49" fmla="*/ 2147483647 h 21600"/>
                <a:gd name="T50" fmla="*/ 1429887571 w 21600"/>
                <a:gd name="T51" fmla="*/ 2147483647 h 21600"/>
                <a:gd name="T52" fmla="*/ 2147483647 w 21600"/>
                <a:gd name="T53" fmla="*/ 0 h 21600"/>
                <a:gd name="T54" fmla="*/ 2147483647 w 21600"/>
                <a:gd name="T55" fmla="*/ 958958019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00"/>
                <a:gd name="T121" fmla="*/ 0 h 21600"/>
                <a:gd name="T122" fmla="*/ 21600 w 21600"/>
                <a:gd name="T123" fmla="*/ 21600 h 216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00" h="21600" extrusionOk="0">
                  <a:moveTo>
                    <a:pt x="18135" y="18210"/>
                  </a:moveTo>
                  <a:cubicBezTo>
                    <a:pt x="14785" y="18210"/>
                    <a:pt x="14785" y="18210"/>
                    <a:pt x="14785" y="18210"/>
                  </a:cubicBezTo>
                  <a:cubicBezTo>
                    <a:pt x="14785" y="18210"/>
                    <a:pt x="14843" y="18258"/>
                    <a:pt x="14843" y="18258"/>
                  </a:cubicBezTo>
                  <a:cubicBezTo>
                    <a:pt x="15305" y="18646"/>
                    <a:pt x="15536" y="19130"/>
                    <a:pt x="15536" y="19663"/>
                  </a:cubicBezTo>
                  <a:cubicBezTo>
                    <a:pt x="15536" y="20196"/>
                    <a:pt x="15305" y="20680"/>
                    <a:pt x="14843" y="21019"/>
                  </a:cubicBezTo>
                  <a:cubicBezTo>
                    <a:pt x="14381" y="21406"/>
                    <a:pt x="13861" y="21600"/>
                    <a:pt x="13168" y="21600"/>
                  </a:cubicBezTo>
                  <a:cubicBezTo>
                    <a:pt x="12533" y="21600"/>
                    <a:pt x="12013" y="21406"/>
                    <a:pt x="11551" y="21019"/>
                  </a:cubicBezTo>
                  <a:cubicBezTo>
                    <a:pt x="11089" y="20680"/>
                    <a:pt x="10858" y="20196"/>
                    <a:pt x="10858" y="19663"/>
                  </a:cubicBezTo>
                  <a:cubicBezTo>
                    <a:pt x="10858" y="19130"/>
                    <a:pt x="11089" y="18646"/>
                    <a:pt x="11551" y="18258"/>
                  </a:cubicBezTo>
                  <a:cubicBezTo>
                    <a:pt x="11551" y="18258"/>
                    <a:pt x="11551" y="18210"/>
                    <a:pt x="11551" y="18210"/>
                  </a:cubicBezTo>
                  <a:cubicBezTo>
                    <a:pt x="9125" y="18210"/>
                    <a:pt x="9125" y="18210"/>
                    <a:pt x="9125" y="18210"/>
                  </a:cubicBezTo>
                  <a:cubicBezTo>
                    <a:pt x="9125" y="18210"/>
                    <a:pt x="9125" y="18161"/>
                    <a:pt x="9125" y="18113"/>
                  </a:cubicBezTo>
                  <a:cubicBezTo>
                    <a:pt x="9125" y="16030"/>
                    <a:pt x="8201" y="14190"/>
                    <a:pt x="6411" y="12737"/>
                  </a:cubicBezTo>
                  <a:cubicBezTo>
                    <a:pt x="4678" y="11236"/>
                    <a:pt x="2483" y="10461"/>
                    <a:pt x="0" y="10461"/>
                  </a:cubicBezTo>
                  <a:cubicBezTo>
                    <a:pt x="0" y="8282"/>
                    <a:pt x="0" y="8282"/>
                    <a:pt x="0" y="8282"/>
                  </a:cubicBezTo>
                  <a:cubicBezTo>
                    <a:pt x="58" y="8378"/>
                    <a:pt x="116" y="8427"/>
                    <a:pt x="173" y="8475"/>
                  </a:cubicBezTo>
                  <a:cubicBezTo>
                    <a:pt x="635" y="8863"/>
                    <a:pt x="1213" y="9057"/>
                    <a:pt x="1848" y="9057"/>
                  </a:cubicBezTo>
                  <a:cubicBezTo>
                    <a:pt x="2483" y="9057"/>
                    <a:pt x="3061" y="8863"/>
                    <a:pt x="3523" y="8475"/>
                  </a:cubicBezTo>
                  <a:cubicBezTo>
                    <a:pt x="3985" y="8088"/>
                    <a:pt x="4216" y="7652"/>
                    <a:pt x="4216" y="7071"/>
                  </a:cubicBezTo>
                  <a:cubicBezTo>
                    <a:pt x="4216" y="6538"/>
                    <a:pt x="3985" y="6102"/>
                    <a:pt x="3523" y="5715"/>
                  </a:cubicBezTo>
                  <a:cubicBezTo>
                    <a:pt x="3061" y="5327"/>
                    <a:pt x="2483" y="5134"/>
                    <a:pt x="1848" y="5134"/>
                  </a:cubicBezTo>
                  <a:cubicBezTo>
                    <a:pt x="1213" y="5134"/>
                    <a:pt x="635" y="5327"/>
                    <a:pt x="173" y="5715"/>
                  </a:cubicBezTo>
                  <a:cubicBezTo>
                    <a:pt x="116" y="5763"/>
                    <a:pt x="58" y="5812"/>
                    <a:pt x="0" y="5909"/>
                  </a:cubicBezTo>
                  <a:cubicBezTo>
                    <a:pt x="0" y="2954"/>
                    <a:pt x="0" y="2954"/>
                    <a:pt x="0" y="2954"/>
                  </a:cubicBezTo>
                  <a:cubicBezTo>
                    <a:pt x="58" y="2954"/>
                    <a:pt x="58" y="2954"/>
                    <a:pt x="116" y="2954"/>
                  </a:cubicBezTo>
                  <a:cubicBezTo>
                    <a:pt x="693" y="2954"/>
                    <a:pt x="1271" y="2954"/>
                    <a:pt x="1848" y="3003"/>
                  </a:cubicBezTo>
                  <a:cubicBezTo>
                    <a:pt x="3870" y="0"/>
                    <a:pt x="3870" y="0"/>
                    <a:pt x="3870" y="0"/>
                  </a:cubicBezTo>
                  <a:cubicBezTo>
                    <a:pt x="5025" y="194"/>
                    <a:pt x="6180" y="387"/>
                    <a:pt x="7277" y="726"/>
                  </a:cubicBezTo>
                  <a:cubicBezTo>
                    <a:pt x="7277" y="4165"/>
                    <a:pt x="7277" y="4165"/>
                    <a:pt x="7277" y="4165"/>
                  </a:cubicBezTo>
                  <a:cubicBezTo>
                    <a:pt x="8490" y="4601"/>
                    <a:pt x="9645" y="5134"/>
                    <a:pt x="10742" y="5812"/>
                  </a:cubicBezTo>
                  <a:cubicBezTo>
                    <a:pt x="14207" y="4068"/>
                    <a:pt x="14207" y="4068"/>
                    <a:pt x="14207" y="4068"/>
                  </a:cubicBezTo>
                  <a:cubicBezTo>
                    <a:pt x="14670" y="4407"/>
                    <a:pt x="15132" y="4746"/>
                    <a:pt x="15594" y="5134"/>
                  </a:cubicBezTo>
                  <a:cubicBezTo>
                    <a:pt x="15940" y="5473"/>
                    <a:pt x="16287" y="5763"/>
                    <a:pt x="16633" y="6102"/>
                  </a:cubicBezTo>
                  <a:cubicBezTo>
                    <a:pt x="14554" y="9008"/>
                    <a:pt x="14554" y="9008"/>
                    <a:pt x="14554" y="9008"/>
                  </a:cubicBezTo>
                  <a:cubicBezTo>
                    <a:pt x="15363" y="9880"/>
                    <a:pt x="16056" y="10848"/>
                    <a:pt x="16633" y="11817"/>
                  </a:cubicBezTo>
                  <a:cubicBezTo>
                    <a:pt x="20734" y="11817"/>
                    <a:pt x="20734" y="11817"/>
                    <a:pt x="20734" y="11817"/>
                  </a:cubicBezTo>
                  <a:cubicBezTo>
                    <a:pt x="21080" y="12737"/>
                    <a:pt x="21369" y="13657"/>
                    <a:pt x="21600" y="14578"/>
                  </a:cubicBezTo>
                  <a:cubicBezTo>
                    <a:pt x="18077" y="16515"/>
                    <a:pt x="18077" y="16515"/>
                    <a:pt x="18077" y="16515"/>
                  </a:cubicBezTo>
                  <a:cubicBezTo>
                    <a:pt x="18135" y="17048"/>
                    <a:pt x="18135" y="17580"/>
                    <a:pt x="18135" y="18113"/>
                  </a:cubicBezTo>
                  <a:cubicBezTo>
                    <a:pt x="18135" y="18161"/>
                    <a:pt x="18135" y="18161"/>
                    <a:pt x="18135" y="18210"/>
                  </a:cubicBez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lstStyle/>
            <a:p>
              <a:endParaRPr lang="tr-TR"/>
            </a:p>
          </p:txBody>
        </p:sp>
        <p:sp>
          <p:nvSpPr>
            <p:cNvPr id="17" name="Google Shape;1184;p38"/>
            <p:cNvSpPr>
              <a:spLocks noChangeArrowheads="1"/>
            </p:cNvSpPr>
            <p:nvPr/>
          </p:nvSpPr>
          <p:spPr bwMode="auto">
            <a:xfrm>
              <a:off x="4092254" y="3432893"/>
              <a:ext cx="1972529" cy="23699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663322691 w 21600"/>
                <a:gd name="T43" fmla="*/ 2147483647 h 21600"/>
                <a:gd name="T44" fmla="*/ 0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767435389 h 21600"/>
                <a:gd name="T60" fmla="*/ 2147483647 w 21600"/>
                <a:gd name="T61" fmla="*/ 0 h 21600"/>
                <a:gd name="T62" fmla="*/ 2147483647 w 21600"/>
                <a:gd name="T63" fmla="*/ 767435389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600"/>
                <a:gd name="T118" fmla="*/ 0 h 21600"/>
                <a:gd name="T119" fmla="*/ 21600 w 21600"/>
                <a:gd name="T120" fmla="*/ 21600 h 21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600" h="21600" extrusionOk="0">
                  <a:moveTo>
                    <a:pt x="21600" y="11236"/>
                  </a:moveTo>
                  <a:cubicBezTo>
                    <a:pt x="21600" y="13512"/>
                    <a:pt x="21600" y="13512"/>
                    <a:pt x="21600" y="13512"/>
                  </a:cubicBezTo>
                  <a:cubicBezTo>
                    <a:pt x="21542" y="13415"/>
                    <a:pt x="21426" y="13318"/>
                    <a:pt x="21310" y="13222"/>
                  </a:cubicBezTo>
                  <a:cubicBezTo>
                    <a:pt x="20845" y="12834"/>
                    <a:pt x="20265" y="12640"/>
                    <a:pt x="19626" y="12640"/>
                  </a:cubicBezTo>
                  <a:cubicBezTo>
                    <a:pt x="18987" y="12640"/>
                    <a:pt x="18406" y="12834"/>
                    <a:pt x="17942" y="13222"/>
                  </a:cubicBezTo>
                  <a:cubicBezTo>
                    <a:pt x="17535" y="13609"/>
                    <a:pt x="17303" y="14093"/>
                    <a:pt x="17303" y="14626"/>
                  </a:cubicBezTo>
                  <a:cubicBezTo>
                    <a:pt x="17303" y="15159"/>
                    <a:pt x="17535" y="15643"/>
                    <a:pt x="17942" y="15982"/>
                  </a:cubicBezTo>
                  <a:cubicBezTo>
                    <a:pt x="18406" y="16370"/>
                    <a:pt x="18987" y="16563"/>
                    <a:pt x="19626" y="16563"/>
                  </a:cubicBezTo>
                  <a:cubicBezTo>
                    <a:pt x="20265" y="16563"/>
                    <a:pt x="20845" y="16370"/>
                    <a:pt x="21310" y="15982"/>
                  </a:cubicBezTo>
                  <a:cubicBezTo>
                    <a:pt x="21426" y="15885"/>
                    <a:pt x="21542" y="15788"/>
                    <a:pt x="21600" y="15691"/>
                  </a:cubicBezTo>
                  <a:cubicBezTo>
                    <a:pt x="21600" y="18743"/>
                    <a:pt x="21600" y="18743"/>
                    <a:pt x="21600" y="18743"/>
                  </a:cubicBezTo>
                  <a:cubicBezTo>
                    <a:pt x="20961" y="18743"/>
                    <a:pt x="20381" y="18694"/>
                    <a:pt x="19742" y="18646"/>
                  </a:cubicBezTo>
                  <a:cubicBezTo>
                    <a:pt x="17535" y="21600"/>
                    <a:pt x="17535" y="21600"/>
                    <a:pt x="17535" y="21600"/>
                  </a:cubicBezTo>
                  <a:cubicBezTo>
                    <a:pt x="16316" y="21455"/>
                    <a:pt x="15155" y="21164"/>
                    <a:pt x="14052" y="20825"/>
                  </a:cubicBezTo>
                  <a:cubicBezTo>
                    <a:pt x="14342" y="17483"/>
                    <a:pt x="14342" y="17483"/>
                    <a:pt x="14342" y="17483"/>
                  </a:cubicBezTo>
                  <a:cubicBezTo>
                    <a:pt x="13065" y="16999"/>
                    <a:pt x="11845" y="16370"/>
                    <a:pt x="10684" y="15643"/>
                  </a:cubicBezTo>
                  <a:cubicBezTo>
                    <a:pt x="7490" y="17580"/>
                    <a:pt x="7490" y="17580"/>
                    <a:pt x="7490" y="17580"/>
                  </a:cubicBezTo>
                  <a:cubicBezTo>
                    <a:pt x="7026" y="17241"/>
                    <a:pt x="6561" y="16902"/>
                    <a:pt x="6155" y="16563"/>
                  </a:cubicBezTo>
                  <a:cubicBezTo>
                    <a:pt x="5632" y="16127"/>
                    <a:pt x="5168" y="15740"/>
                    <a:pt x="4761" y="15304"/>
                  </a:cubicBezTo>
                  <a:cubicBezTo>
                    <a:pt x="6852" y="12301"/>
                    <a:pt x="6852" y="12301"/>
                    <a:pt x="6852" y="12301"/>
                  </a:cubicBezTo>
                  <a:cubicBezTo>
                    <a:pt x="6097" y="11478"/>
                    <a:pt x="5516" y="10606"/>
                    <a:pt x="4994" y="9638"/>
                  </a:cubicBezTo>
                  <a:cubicBezTo>
                    <a:pt x="871" y="9638"/>
                    <a:pt x="871" y="9638"/>
                    <a:pt x="871" y="9638"/>
                  </a:cubicBezTo>
                  <a:cubicBezTo>
                    <a:pt x="465" y="8717"/>
                    <a:pt x="232" y="7797"/>
                    <a:pt x="0" y="6829"/>
                  </a:cubicBezTo>
                  <a:cubicBezTo>
                    <a:pt x="3600" y="5037"/>
                    <a:pt x="3600" y="5037"/>
                    <a:pt x="3600" y="5037"/>
                  </a:cubicBezTo>
                  <a:cubicBezTo>
                    <a:pt x="3600" y="4746"/>
                    <a:pt x="3542" y="4407"/>
                    <a:pt x="3542" y="4068"/>
                  </a:cubicBezTo>
                  <a:cubicBezTo>
                    <a:pt x="3542" y="3971"/>
                    <a:pt x="3542" y="3826"/>
                    <a:pt x="3542" y="3681"/>
                  </a:cubicBezTo>
                  <a:cubicBezTo>
                    <a:pt x="6852" y="3681"/>
                    <a:pt x="6852" y="3681"/>
                    <a:pt x="6852" y="3681"/>
                  </a:cubicBezTo>
                  <a:cubicBezTo>
                    <a:pt x="6677" y="3584"/>
                    <a:pt x="6503" y="3487"/>
                    <a:pt x="6329" y="3342"/>
                  </a:cubicBezTo>
                  <a:cubicBezTo>
                    <a:pt x="5865" y="2954"/>
                    <a:pt x="5632" y="2518"/>
                    <a:pt x="5632" y="1986"/>
                  </a:cubicBezTo>
                  <a:cubicBezTo>
                    <a:pt x="5632" y="1404"/>
                    <a:pt x="5865" y="969"/>
                    <a:pt x="6329" y="581"/>
                  </a:cubicBezTo>
                  <a:cubicBezTo>
                    <a:pt x="6794" y="194"/>
                    <a:pt x="7374" y="0"/>
                    <a:pt x="8013" y="0"/>
                  </a:cubicBezTo>
                  <a:cubicBezTo>
                    <a:pt x="8652" y="0"/>
                    <a:pt x="9232" y="194"/>
                    <a:pt x="9697" y="581"/>
                  </a:cubicBezTo>
                  <a:cubicBezTo>
                    <a:pt x="10161" y="969"/>
                    <a:pt x="10394" y="1404"/>
                    <a:pt x="10394" y="1986"/>
                  </a:cubicBezTo>
                  <a:cubicBezTo>
                    <a:pt x="10394" y="2518"/>
                    <a:pt x="10161" y="2954"/>
                    <a:pt x="9697" y="3342"/>
                  </a:cubicBezTo>
                  <a:cubicBezTo>
                    <a:pt x="9523" y="3487"/>
                    <a:pt x="9348" y="3584"/>
                    <a:pt x="9174" y="3681"/>
                  </a:cubicBezTo>
                  <a:cubicBezTo>
                    <a:pt x="12426" y="3681"/>
                    <a:pt x="12426" y="3681"/>
                    <a:pt x="12426" y="3681"/>
                  </a:cubicBezTo>
                  <a:cubicBezTo>
                    <a:pt x="12426" y="5763"/>
                    <a:pt x="13297" y="7555"/>
                    <a:pt x="15097" y="9008"/>
                  </a:cubicBezTo>
                  <a:cubicBezTo>
                    <a:pt x="16897" y="10509"/>
                    <a:pt x="19045" y="11236"/>
                    <a:pt x="21600" y="11236"/>
                  </a:cubicBezTo>
                  <a:cubicBezTo>
                    <a:pt x="21600" y="11236"/>
                    <a:pt x="21600" y="11236"/>
                    <a:pt x="21600" y="11236"/>
                  </a:cubicBez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lstStyle/>
            <a:p>
              <a:endParaRPr lang="tr-TR"/>
            </a:p>
          </p:txBody>
        </p:sp>
        <p:sp>
          <p:nvSpPr>
            <p:cNvPr id="18" name="Google Shape;1185;p38"/>
            <p:cNvSpPr>
              <a:spLocks noChangeArrowheads="1"/>
            </p:cNvSpPr>
            <p:nvPr/>
          </p:nvSpPr>
          <p:spPr bwMode="auto">
            <a:xfrm>
              <a:off x="4092253" y="1845253"/>
              <a:ext cx="2359504" cy="19913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0 w 21600"/>
                <a:gd name="T37" fmla="*/ 2147483647 h 21600"/>
                <a:gd name="T38" fmla="*/ 1075363064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722458720 h 21600"/>
                <a:gd name="T56" fmla="*/ 2147483647 w 21600"/>
                <a:gd name="T57" fmla="*/ 0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00"/>
                <a:gd name="T124" fmla="*/ 0 h 21600"/>
                <a:gd name="T125" fmla="*/ 21600 w 21600"/>
                <a:gd name="T126" fmla="*/ 21600 h 216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00" h="21600" extrusionOk="0">
                  <a:moveTo>
                    <a:pt x="18057" y="12384"/>
                  </a:moveTo>
                  <a:cubicBezTo>
                    <a:pt x="18057" y="12384"/>
                    <a:pt x="18057" y="12384"/>
                    <a:pt x="18057" y="12384"/>
                  </a:cubicBezTo>
                  <a:cubicBezTo>
                    <a:pt x="15921" y="12384"/>
                    <a:pt x="14125" y="13306"/>
                    <a:pt x="12620" y="15091"/>
                  </a:cubicBezTo>
                  <a:cubicBezTo>
                    <a:pt x="11116" y="16819"/>
                    <a:pt x="10387" y="19008"/>
                    <a:pt x="10387" y="21485"/>
                  </a:cubicBezTo>
                  <a:cubicBezTo>
                    <a:pt x="10387" y="21542"/>
                    <a:pt x="10387" y="21600"/>
                    <a:pt x="10387" y="21600"/>
                  </a:cubicBezTo>
                  <a:cubicBezTo>
                    <a:pt x="7669" y="21600"/>
                    <a:pt x="7669" y="21600"/>
                    <a:pt x="7669" y="21600"/>
                  </a:cubicBezTo>
                  <a:cubicBezTo>
                    <a:pt x="7815" y="21485"/>
                    <a:pt x="7960" y="21370"/>
                    <a:pt x="8106" y="21197"/>
                  </a:cubicBezTo>
                  <a:cubicBezTo>
                    <a:pt x="8494" y="20736"/>
                    <a:pt x="8689" y="20218"/>
                    <a:pt x="8689" y="19584"/>
                  </a:cubicBezTo>
                  <a:cubicBezTo>
                    <a:pt x="8689" y="18893"/>
                    <a:pt x="8494" y="18374"/>
                    <a:pt x="8106" y="17914"/>
                  </a:cubicBezTo>
                  <a:cubicBezTo>
                    <a:pt x="7718" y="17453"/>
                    <a:pt x="7232" y="17222"/>
                    <a:pt x="6698" y="17222"/>
                  </a:cubicBezTo>
                  <a:cubicBezTo>
                    <a:pt x="6164" y="17222"/>
                    <a:pt x="5679" y="17453"/>
                    <a:pt x="5291" y="17914"/>
                  </a:cubicBezTo>
                  <a:cubicBezTo>
                    <a:pt x="4902" y="18374"/>
                    <a:pt x="4708" y="18893"/>
                    <a:pt x="4708" y="19584"/>
                  </a:cubicBezTo>
                  <a:cubicBezTo>
                    <a:pt x="4708" y="20218"/>
                    <a:pt x="4902" y="20736"/>
                    <a:pt x="5291" y="21197"/>
                  </a:cubicBezTo>
                  <a:cubicBezTo>
                    <a:pt x="5436" y="21370"/>
                    <a:pt x="5582" y="21485"/>
                    <a:pt x="5728" y="21600"/>
                  </a:cubicBezTo>
                  <a:cubicBezTo>
                    <a:pt x="2961" y="21600"/>
                    <a:pt x="2961" y="21600"/>
                    <a:pt x="2961" y="21600"/>
                  </a:cubicBezTo>
                  <a:cubicBezTo>
                    <a:pt x="2961" y="21542"/>
                    <a:pt x="2961" y="21542"/>
                    <a:pt x="2961" y="21485"/>
                  </a:cubicBezTo>
                  <a:cubicBezTo>
                    <a:pt x="2961" y="21370"/>
                    <a:pt x="2961" y="21254"/>
                    <a:pt x="2961" y="21139"/>
                  </a:cubicBezTo>
                  <a:cubicBezTo>
                    <a:pt x="2961" y="20678"/>
                    <a:pt x="3009" y="20160"/>
                    <a:pt x="3009" y="19699"/>
                  </a:cubicBezTo>
                  <a:cubicBezTo>
                    <a:pt x="0" y="17683"/>
                    <a:pt x="0" y="17683"/>
                    <a:pt x="0" y="17683"/>
                  </a:cubicBezTo>
                  <a:cubicBezTo>
                    <a:pt x="194" y="16416"/>
                    <a:pt x="437" y="15149"/>
                    <a:pt x="825" y="13997"/>
                  </a:cubicBezTo>
                  <a:cubicBezTo>
                    <a:pt x="4174" y="14227"/>
                    <a:pt x="4174" y="14227"/>
                    <a:pt x="4174" y="14227"/>
                  </a:cubicBezTo>
                  <a:cubicBezTo>
                    <a:pt x="4611" y="13075"/>
                    <a:pt x="5145" y="12038"/>
                    <a:pt x="5776" y="11002"/>
                  </a:cubicBezTo>
                  <a:cubicBezTo>
                    <a:pt x="4126" y="7315"/>
                    <a:pt x="4126" y="7315"/>
                    <a:pt x="4126" y="7315"/>
                  </a:cubicBezTo>
                  <a:cubicBezTo>
                    <a:pt x="4466" y="6912"/>
                    <a:pt x="4805" y="6451"/>
                    <a:pt x="5145" y="6048"/>
                  </a:cubicBezTo>
                  <a:cubicBezTo>
                    <a:pt x="5485" y="5645"/>
                    <a:pt x="5825" y="5242"/>
                    <a:pt x="6213" y="4838"/>
                  </a:cubicBezTo>
                  <a:cubicBezTo>
                    <a:pt x="9125" y="6912"/>
                    <a:pt x="9125" y="6912"/>
                    <a:pt x="9125" y="6912"/>
                  </a:cubicBezTo>
                  <a:cubicBezTo>
                    <a:pt x="9999" y="6163"/>
                    <a:pt x="10873" y="5530"/>
                    <a:pt x="11795" y="5069"/>
                  </a:cubicBezTo>
                  <a:cubicBezTo>
                    <a:pt x="11795" y="922"/>
                    <a:pt x="11795" y="922"/>
                    <a:pt x="11795" y="922"/>
                  </a:cubicBezTo>
                  <a:cubicBezTo>
                    <a:pt x="12717" y="518"/>
                    <a:pt x="13737" y="230"/>
                    <a:pt x="14707" y="0"/>
                  </a:cubicBezTo>
                  <a:cubicBezTo>
                    <a:pt x="16455" y="3571"/>
                    <a:pt x="16455" y="3571"/>
                    <a:pt x="16455" y="3571"/>
                  </a:cubicBezTo>
                  <a:cubicBezTo>
                    <a:pt x="16989" y="3514"/>
                    <a:pt x="17523" y="3456"/>
                    <a:pt x="18057" y="3456"/>
                  </a:cubicBezTo>
                  <a:cubicBezTo>
                    <a:pt x="18057" y="6970"/>
                    <a:pt x="18057" y="6970"/>
                    <a:pt x="18057" y="6970"/>
                  </a:cubicBezTo>
                  <a:cubicBezTo>
                    <a:pt x="18105" y="6854"/>
                    <a:pt x="18154" y="6797"/>
                    <a:pt x="18202" y="6739"/>
                  </a:cubicBezTo>
                  <a:cubicBezTo>
                    <a:pt x="18591" y="6278"/>
                    <a:pt x="19076" y="6048"/>
                    <a:pt x="19610" y="6048"/>
                  </a:cubicBezTo>
                  <a:cubicBezTo>
                    <a:pt x="20144" y="6048"/>
                    <a:pt x="20629" y="6278"/>
                    <a:pt x="21018" y="6739"/>
                  </a:cubicBezTo>
                  <a:cubicBezTo>
                    <a:pt x="21406" y="7200"/>
                    <a:pt x="21600" y="7718"/>
                    <a:pt x="21600" y="8352"/>
                  </a:cubicBezTo>
                  <a:cubicBezTo>
                    <a:pt x="21600" y="9043"/>
                    <a:pt x="21406" y="9562"/>
                    <a:pt x="21018" y="10022"/>
                  </a:cubicBezTo>
                  <a:cubicBezTo>
                    <a:pt x="20629" y="10483"/>
                    <a:pt x="20144" y="10714"/>
                    <a:pt x="19610" y="10714"/>
                  </a:cubicBezTo>
                  <a:cubicBezTo>
                    <a:pt x="19076" y="10714"/>
                    <a:pt x="18591" y="10483"/>
                    <a:pt x="18202" y="10022"/>
                  </a:cubicBezTo>
                  <a:cubicBezTo>
                    <a:pt x="18154" y="9965"/>
                    <a:pt x="18105" y="9907"/>
                    <a:pt x="18057" y="9792"/>
                  </a:cubicBezTo>
                  <a:lnTo>
                    <a:pt x="18057" y="12384"/>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lstStyle/>
            <a:p>
              <a:endParaRPr lang="tr-TR"/>
            </a:p>
          </p:txBody>
        </p:sp>
      </p:grpSp>
      <p:pic>
        <p:nvPicPr>
          <p:cNvPr id="4" name="Picture 2" descr="C:\Users\ilyas\Desktop\XZX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739" y="152400"/>
            <a:ext cx="5257800" cy="119538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901265" y="426928"/>
            <a:ext cx="1848455" cy="646331"/>
          </a:xfrm>
          <a:prstGeom prst="rect">
            <a:avLst/>
          </a:prstGeom>
        </p:spPr>
        <p:txBody>
          <a:bodyPr wrap="none">
            <a:spAutoFit/>
          </a:bodyPr>
          <a:lstStyle/>
          <a:p>
            <a:pPr algn="ctr"/>
            <a:r>
              <a:rPr lang="tr-TR" b="1" dirty="0">
                <a:solidFill>
                  <a:schemeClr val="bg1"/>
                </a:solidFill>
                <a:effectLst>
                  <a:outerShdw blurRad="38100" dist="38100" dir="2700000" algn="tl">
                    <a:srgbClr val="000000">
                      <a:alpha val="43137"/>
                    </a:srgbClr>
                  </a:outerShdw>
                </a:effectLst>
              </a:rPr>
              <a:t>SOSYAL ETKİNLİK </a:t>
            </a:r>
            <a:endParaRPr lang="tr-TR" b="1" dirty="0" smtClean="0">
              <a:solidFill>
                <a:schemeClr val="bg1"/>
              </a:solidFill>
              <a:effectLst>
                <a:outerShdw blurRad="38100" dist="38100" dir="2700000" algn="tl">
                  <a:srgbClr val="000000">
                    <a:alpha val="43137"/>
                  </a:srgbClr>
                </a:outerShdw>
              </a:effectLst>
            </a:endParaRPr>
          </a:p>
          <a:p>
            <a:pPr algn="ctr"/>
            <a:r>
              <a:rPr lang="tr-TR" b="1" dirty="0" smtClean="0">
                <a:solidFill>
                  <a:schemeClr val="bg1"/>
                </a:solidFill>
                <a:effectLst>
                  <a:outerShdw blurRad="38100" dist="38100" dir="2700000" algn="tl">
                    <a:srgbClr val="000000">
                      <a:alpha val="43137"/>
                    </a:srgbClr>
                  </a:outerShdw>
                </a:effectLst>
              </a:rPr>
              <a:t>MODÜLÜ</a:t>
            </a:r>
            <a:endParaRPr lang="tr-TR" b="1" dirty="0">
              <a:solidFill>
                <a:schemeClr val="bg1"/>
              </a:solidFill>
              <a:effectLst>
                <a:outerShdw blurRad="38100" dist="38100" dir="2700000" algn="tl">
                  <a:srgbClr val="000000">
                    <a:alpha val="43137"/>
                  </a:srgbClr>
                </a:outerShdw>
              </a:effectLst>
            </a:endParaRPr>
          </a:p>
        </p:txBody>
      </p:sp>
      <p:pic>
        <p:nvPicPr>
          <p:cNvPr id="12293" name="Picture 5" descr="G:\resimlerim\PNG  ARŞİVİ\YAZI\Yeni klasör\number-2052171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206" y="2379787"/>
            <a:ext cx="37338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G:\resimlerim\PNG  ARŞİVİ\YAZI\Yeni klasör\number-2052150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2088" y="2925154"/>
            <a:ext cx="405332" cy="641405"/>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G:\resimlerim\PNG  ARŞİVİ\YAZI\Yeni klasör\number-2052130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981" y="4808821"/>
            <a:ext cx="417907" cy="65554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G:\resimlerim\PNG  ARŞİVİ\YAZI\Yeni klasör\number-2052105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8919" y="4696012"/>
            <a:ext cx="519196" cy="758258"/>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0"/>
            <a:ext cx="19446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2292350"/>
            <a:ext cx="16700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7151" y="3697080"/>
            <a:ext cx="2203249"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649" y="5759883"/>
            <a:ext cx="17319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5715000" y="1699736"/>
            <a:ext cx="3124200" cy="1477328"/>
          </a:xfrm>
          <a:prstGeom prst="rect">
            <a:avLst/>
          </a:prstGeom>
        </p:spPr>
        <p:txBody>
          <a:bodyPr wrap="square">
            <a:spAutoFit/>
          </a:bodyPr>
          <a:lstStyle/>
          <a:p>
            <a:r>
              <a:rPr lang="tr-TR" dirty="0"/>
              <a:t>Öğretmenler kurulunda bir eğitim-öğretim yılı için seçilen kulüpler ve kulüp danışman öğretmen bilgilerinin  yer aldığı ekrandır. </a:t>
            </a:r>
          </a:p>
        </p:txBody>
      </p:sp>
      <p:sp>
        <p:nvSpPr>
          <p:cNvPr id="5" name="Dikdörtgen 4"/>
          <p:cNvSpPr/>
          <p:nvPr/>
        </p:nvSpPr>
        <p:spPr>
          <a:xfrm>
            <a:off x="5892208" y="1330404"/>
            <a:ext cx="2794591" cy="400110"/>
          </a:xfrm>
          <a:prstGeom prst="rect">
            <a:avLst/>
          </a:prstGeom>
        </p:spPr>
        <p:txBody>
          <a:bodyPr wrap="square">
            <a:spAutoFit/>
          </a:bodyPr>
          <a:lstStyle/>
          <a:p>
            <a:r>
              <a:rPr lang="tr-T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Okul Kulüp Tanımlama</a:t>
            </a:r>
          </a:p>
        </p:txBody>
      </p:sp>
      <p:pic>
        <p:nvPicPr>
          <p:cNvPr id="22" name="Picture 5" descr="G:\resimlerim\PNG  ARŞİVİ\YAZI\Yeni klasör\number-2052171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813" y="738188"/>
            <a:ext cx="37338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55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 y="1524000"/>
            <a:ext cx="4928351" cy="490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ilyas\Desktop\XZX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39" y="152400"/>
            <a:ext cx="5257800" cy="119538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901265" y="426928"/>
            <a:ext cx="1848455" cy="646331"/>
          </a:xfrm>
          <a:prstGeom prst="rect">
            <a:avLst/>
          </a:prstGeom>
        </p:spPr>
        <p:txBody>
          <a:bodyPr wrap="none">
            <a:spAutoFit/>
          </a:bodyPr>
          <a:lstStyle/>
          <a:p>
            <a:pPr algn="ctr"/>
            <a:r>
              <a:rPr lang="tr-TR" b="1" dirty="0">
                <a:solidFill>
                  <a:schemeClr val="bg1"/>
                </a:solidFill>
                <a:effectLst>
                  <a:outerShdw blurRad="38100" dist="38100" dir="2700000" algn="tl">
                    <a:srgbClr val="000000">
                      <a:alpha val="43137"/>
                    </a:srgbClr>
                  </a:outerShdw>
                </a:effectLst>
              </a:rPr>
              <a:t>SOSYAL ETKİNLİK </a:t>
            </a:r>
            <a:endParaRPr lang="tr-TR" b="1" dirty="0" smtClean="0">
              <a:solidFill>
                <a:schemeClr val="bg1"/>
              </a:solidFill>
              <a:effectLst>
                <a:outerShdw blurRad="38100" dist="38100" dir="2700000" algn="tl">
                  <a:srgbClr val="000000">
                    <a:alpha val="43137"/>
                  </a:srgbClr>
                </a:outerShdw>
              </a:effectLst>
            </a:endParaRPr>
          </a:p>
          <a:p>
            <a:pPr algn="ctr"/>
            <a:r>
              <a:rPr lang="tr-TR" b="1" dirty="0" smtClean="0">
                <a:solidFill>
                  <a:schemeClr val="bg1"/>
                </a:solidFill>
                <a:effectLst>
                  <a:outerShdw blurRad="38100" dist="38100" dir="2700000" algn="tl">
                    <a:srgbClr val="000000">
                      <a:alpha val="43137"/>
                    </a:srgbClr>
                  </a:outerShdw>
                </a:effectLst>
              </a:rPr>
              <a:t>MODÜLÜ</a:t>
            </a:r>
            <a:endParaRPr lang="tr-TR" b="1" dirty="0">
              <a:solidFill>
                <a:schemeClr val="bg1"/>
              </a:solidFill>
              <a:effectLst>
                <a:outerShdw blurRad="38100" dist="38100" dir="2700000" algn="tl">
                  <a:srgbClr val="000000">
                    <a:alpha val="43137"/>
                  </a:srgbClr>
                </a:outerShdw>
              </a:effectLst>
            </a:endParaRPr>
          </a:p>
        </p:txBody>
      </p:sp>
      <p:pic>
        <p:nvPicPr>
          <p:cNvPr id="12293" name="Picture 5" descr="G:\resimlerim\PNG  ARŞİVİ\YAZI\Yeni klasör\number-2052171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278" y="2438400"/>
            <a:ext cx="37338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G:\resimlerim\PNG  ARŞİVİ\YAZI\Yeni klasör\number-2052150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9618" y="2727297"/>
            <a:ext cx="405332" cy="641405"/>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G:\resimlerim\PNG  ARŞİVİ\YAZI\Yeni klasör\number-2052130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639" y="4755016"/>
            <a:ext cx="417907" cy="65554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G:\resimlerim\PNG  ARŞİVİ\YAZI\Yeni klasör\number-2052105_960_7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462" y="4645768"/>
            <a:ext cx="519196" cy="758258"/>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0"/>
            <a:ext cx="19446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4950" y="1530459"/>
            <a:ext cx="16700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2284" y="4755016"/>
            <a:ext cx="2203249"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329" y="5803587"/>
            <a:ext cx="17319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5715000" y="1699736"/>
            <a:ext cx="3124200" cy="2031325"/>
          </a:xfrm>
          <a:prstGeom prst="rect">
            <a:avLst/>
          </a:prstGeom>
        </p:spPr>
        <p:txBody>
          <a:bodyPr wrap="square">
            <a:spAutoFit/>
          </a:bodyPr>
          <a:lstStyle/>
          <a:p>
            <a:r>
              <a:rPr lang="tr-TR" dirty="0"/>
              <a:t>Öğrencilerin kulüp bilgilerinin yer aldığı ekrandır. Sınıf şube/rehber öğretmeni tarafından öğrencilerin ilgi ve isteklerine göre öğrencilerin kulüpleri belirlenerek bu ekrana işlenir.</a:t>
            </a:r>
          </a:p>
        </p:txBody>
      </p:sp>
      <p:sp>
        <p:nvSpPr>
          <p:cNvPr id="5" name="Dikdörtgen 4"/>
          <p:cNvSpPr/>
          <p:nvPr/>
        </p:nvSpPr>
        <p:spPr>
          <a:xfrm>
            <a:off x="5892208" y="1330404"/>
            <a:ext cx="3099392" cy="400110"/>
          </a:xfrm>
          <a:prstGeom prst="rect">
            <a:avLst/>
          </a:prstGeom>
        </p:spPr>
        <p:txBody>
          <a:bodyPr wrap="square">
            <a:spAutoFit/>
          </a:bodyPr>
          <a:lstStyle/>
          <a:p>
            <a:r>
              <a:rPr lang="tr-T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Öğrenci Kulüp Tanımlama</a:t>
            </a:r>
          </a:p>
        </p:txBody>
      </p:sp>
      <p:pic>
        <p:nvPicPr>
          <p:cNvPr id="21" name="Picture 6" descr="G:\resimlerim\PNG  ARŞİVİ\YAZI\Yeni klasör\number-2052150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238" y="706383"/>
            <a:ext cx="405332" cy="641405"/>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943908" y="3737984"/>
            <a:ext cx="4267438" cy="1015663"/>
          </a:xfrm>
          <a:prstGeom prst="rect">
            <a:avLst/>
          </a:prstGeom>
        </p:spPr>
        <p:txBody>
          <a:bodyPr wrap="square">
            <a:spAutoFit/>
          </a:bodyPr>
          <a:lstStyle/>
          <a:p>
            <a:r>
              <a:rPr lang="tr-TR" sz="1200" dirty="0">
                <a:solidFill>
                  <a:schemeClr val="accent1">
                    <a:lumMod val="75000"/>
                  </a:schemeClr>
                </a:solidFill>
              </a:rPr>
              <a:t>Sınıf Şube Rehber Öğretmeni Kullanır</a:t>
            </a:r>
          </a:p>
          <a:p>
            <a:r>
              <a:rPr lang="tr-TR" sz="1200" dirty="0">
                <a:solidFill>
                  <a:schemeClr val="accent1">
                    <a:lumMod val="75000"/>
                  </a:schemeClr>
                </a:solidFill>
              </a:rPr>
              <a:t>Okulda açılan Öğrenci Kulüpleri İle Öğrencileri Eşleştirilir</a:t>
            </a:r>
          </a:p>
          <a:p>
            <a:r>
              <a:rPr lang="tr-TR" sz="1200" dirty="0">
                <a:solidFill>
                  <a:schemeClr val="accent1">
                    <a:lumMod val="75000"/>
                  </a:schemeClr>
                </a:solidFill>
              </a:rPr>
              <a:t>Eğitim Öğretimin Başında Bir Kez Tanımlanması Yeterlidir</a:t>
            </a:r>
          </a:p>
          <a:p>
            <a:r>
              <a:rPr lang="tr-TR" sz="1200" dirty="0">
                <a:solidFill>
                  <a:schemeClr val="accent1">
                    <a:lumMod val="75000"/>
                  </a:schemeClr>
                </a:solidFill>
              </a:rPr>
              <a:t>Öğrenci Birden Fazla Kulübe Üye Olabilir</a:t>
            </a:r>
          </a:p>
          <a:p>
            <a:r>
              <a:rPr lang="tr-TR" sz="1200" dirty="0">
                <a:solidFill>
                  <a:schemeClr val="accent1">
                    <a:lumMod val="75000"/>
                  </a:schemeClr>
                </a:solidFill>
              </a:rPr>
              <a:t>Öğrenci Kulüpleri ve Kulüp Öğrenci Listeleri Raporları Alınabilir </a:t>
            </a:r>
          </a:p>
        </p:txBody>
      </p:sp>
    </p:spTree>
    <p:extLst>
      <p:ext uri="{BB962C8B-B14F-4D97-AF65-F5344CB8AC3E}">
        <p14:creationId xmlns:p14="http://schemas.microsoft.com/office/powerpoint/2010/main" val="1939155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0" y="1530459"/>
            <a:ext cx="4796146" cy="477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ilyas\Desktop\XZX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39" y="152400"/>
            <a:ext cx="5257800" cy="119538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901265" y="426928"/>
            <a:ext cx="1848455" cy="646331"/>
          </a:xfrm>
          <a:prstGeom prst="rect">
            <a:avLst/>
          </a:prstGeom>
        </p:spPr>
        <p:txBody>
          <a:bodyPr wrap="none">
            <a:spAutoFit/>
          </a:bodyPr>
          <a:lstStyle/>
          <a:p>
            <a:pPr algn="ctr"/>
            <a:r>
              <a:rPr lang="tr-TR" b="1" dirty="0">
                <a:solidFill>
                  <a:schemeClr val="bg1"/>
                </a:solidFill>
                <a:effectLst>
                  <a:outerShdw blurRad="38100" dist="38100" dir="2700000" algn="tl">
                    <a:srgbClr val="000000">
                      <a:alpha val="43137"/>
                    </a:srgbClr>
                  </a:outerShdw>
                </a:effectLst>
              </a:rPr>
              <a:t>SOSYAL ETKİNLİK </a:t>
            </a:r>
            <a:endParaRPr lang="tr-TR" b="1" dirty="0" smtClean="0">
              <a:solidFill>
                <a:schemeClr val="bg1"/>
              </a:solidFill>
              <a:effectLst>
                <a:outerShdw blurRad="38100" dist="38100" dir="2700000" algn="tl">
                  <a:srgbClr val="000000">
                    <a:alpha val="43137"/>
                  </a:srgbClr>
                </a:outerShdw>
              </a:effectLst>
            </a:endParaRPr>
          </a:p>
          <a:p>
            <a:pPr algn="ctr"/>
            <a:r>
              <a:rPr lang="tr-TR" b="1" dirty="0" smtClean="0">
                <a:solidFill>
                  <a:schemeClr val="bg1"/>
                </a:solidFill>
                <a:effectLst>
                  <a:outerShdw blurRad="38100" dist="38100" dir="2700000" algn="tl">
                    <a:srgbClr val="000000">
                      <a:alpha val="43137"/>
                    </a:srgbClr>
                  </a:outerShdw>
                </a:effectLst>
              </a:rPr>
              <a:t>MODÜLÜ</a:t>
            </a:r>
            <a:endParaRPr lang="tr-TR" b="1" dirty="0">
              <a:solidFill>
                <a:schemeClr val="bg1"/>
              </a:solidFill>
              <a:effectLst>
                <a:outerShdw blurRad="38100" dist="38100" dir="2700000" algn="tl">
                  <a:srgbClr val="000000">
                    <a:alpha val="43137"/>
                  </a:srgbClr>
                </a:outerShdw>
              </a:effectLst>
            </a:endParaRPr>
          </a:p>
        </p:txBody>
      </p:sp>
      <p:pic>
        <p:nvPicPr>
          <p:cNvPr id="12293" name="Picture 5" descr="G:\resimlerim\PNG  ARŞİVİ\YAZI\Yeni klasör\number-2052171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278" y="2438400"/>
            <a:ext cx="37338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G:\resimlerim\PNG  ARŞİVİ\YAZI\Yeni klasör\number-2052150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9618" y="2727297"/>
            <a:ext cx="405332" cy="641405"/>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G:\resimlerim\PNG  ARŞİVİ\YAZI\Yeni klasör\number-2052130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639" y="4755016"/>
            <a:ext cx="417907" cy="65554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G:\resimlerim\PNG  ARŞİVİ\YAZI\Yeni klasör\number-2052105_960_7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462" y="4645768"/>
            <a:ext cx="519196" cy="758258"/>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0"/>
            <a:ext cx="19446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6731" y="1530459"/>
            <a:ext cx="16700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2284" y="4755016"/>
            <a:ext cx="2203249"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329" y="5803587"/>
            <a:ext cx="17319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5715000" y="1699736"/>
            <a:ext cx="3124200" cy="1477328"/>
          </a:xfrm>
          <a:prstGeom prst="rect">
            <a:avLst/>
          </a:prstGeom>
        </p:spPr>
        <p:txBody>
          <a:bodyPr wrap="square">
            <a:spAutoFit/>
          </a:bodyPr>
          <a:lstStyle/>
          <a:p>
            <a:r>
              <a:rPr lang="tr-TR" dirty="0"/>
              <a:t>Sosyal etkinlik giriş ekranı, öğrencilerin gerçekleştirdikleri sosyal etkinliklere ait etkinlik ve öğrenci bilgi girişlerinin yapıldığı ekrandır. </a:t>
            </a:r>
          </a:p>
        </p:txBody>
      </p:sp>
      <p:sp>
        <p:nvSpPr>
          <p:cNvPr id="5" name="Dikdörtgen 4"/>
          <p:cNvSpPr/>
          <p:nvPr/>
        </p:nvSpPr>
        <p:spPr>
          <a:xfrm>
            <a:off x="5892208" y="1330404"/>
            <a:ext cx="3099392" cy="400110"/>
          </a:xfrm>
          <a:prstGeom prst="rect">
            <a:avLst/>
          </a:prstGeom>
        </p:spPr>
        <p:txBody>
          <a:bodyPr wrap="square">
            <a:spAutoFit/>
          </a:bodyPr>
          <a:lstStyle/>
          <a:p>
            <a:r>
              <a:rPr lang="tr-T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Sosyal Etkinlik Girişi</a:t>
            </a:r>
          </a:p>
        </p:txBody>
      </p:sp>
      <p:sp>
        <p:nvSpPr>
          <p:cNvPr id="6" name="Dikdörtgen 5"/>
          <p:cNvSpPr/>
          <p:nvPr/>
        </p:nvSpPr>
        <p:spPr>
          <a:xfrm>
            <a:off x="4943908" y="3205197"/>
            <a:ext cx="4267438" cy="1569660"/>
          </a:xfrm>
          <a:prstGeom prst="rect">
            <a:avLst/>
          </a:prstGeom>
        </p:spPr>
        <p:txBody>
          <a:bodyPr wrap="square">
            <a:spAutoFit/>
          </a:bodyPr>
          <a:lstStyle/>
          <a:p>
            <a:r>
              <a:rPr lang="tr-TR" sz="1200" dirty="0">
                <a:solidFill>
                  <a:schemeClr val="accent1">
                    <a:lumMod val="75000"/>
                  </a:schemeClr>
                </a:solidFill>
              </a:rPr>
              <a:t>Sınıf Rehber, Ders ve Kulüp Danışman Öğretmenleri Tarafından Kullanır</a:t>
            </a:r>
          </a:p>
          <a:p>
            <a:r>
              <a:rPr lang="tr-TR" sz="1200" dirty="0">
                <a:solidFill>
                  <a:schemeClr val="accent1">
                    <a:lumMod val="75000"/>
                  </a:schemeClr>
                </a:solidFill>
              </a:rPr>
              <a:t>Sosyal Etkinlik Bilgilerinin Öğrenciler İle Eşleştirildiği Ekrandır</a:t>
            </a:r>
          </a:p>
          <a:p>
            <a:r>
              <a:rPr lang="tr-TR" sz="1200" dirty="0">
                <a:solidFill>
                  <a:schemeClr val="accent1">
                    <a:lumMod val="75000"/>
                  </a:schemeClr>
                </a:solidFill>
              </a:rPr>
              <a:t>Sosyal Etkinlik Sonlandırıldığında Bilgi Girişi Yapılır</a:t>
            </a:r>
          </a:p>
          <a:p>
            <a:r>
              <a:rPr lang="tr-TR" sz="1200" dirty="0">
                <a:solidFill>
                  <a:schemeClr val="accent1">
                    <a:lumMod val="75000"/>
                  </a:schemeClr>
                </a:solidFill>
              </a:rPr>
              <a:t>Sosyal Etkinliğin  Bilgi Girişi Etkinliğe Rehberlik Eden Öğretmen Tarafından Girilir </a:t>
            </a:r>
          </a:p>
          <a:p>
            <a:r>
              <a:rPr lang="tr-TR" sz="1200" dirty="0">
                <a:solidFill>
                  <a:schemeClr val="accent1">
                    <a:lumMod val="75000"/>
                  </a:schemeClr>
                </a:solidFill>
              </a:rPr>
              <a:t>Sosyal Etkinlik Öğrenci Listesi, Sosyal Etkinlik Belgesi Raporları Alınabilir</a:t>
            </a:r>
          </a:p>
        </p:txBody>
      </p:sp>
      <p:pic>
        <p:nvPicPr>
          <p:cNvPr id="18" name="Picture 7" descr="G:\resimlerim\PNG  ARŞİVİ\YAZI\Yeni klasör\number-2052130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8146" y="692247"/>
            <a:ext cx="417907" cy="65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34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5" y="1617451"/>
            <a:ext cx="4766183" cy="474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ilyas\Desktop\XZX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39" y="152400"/>
            <a:ext cx="5257800" cy="119538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901265" y="426928"/>
            <a:ext cx="1848455" cy="646331"/>
          </a:xfrm>
          <a:prstGeom prst="rect">
            <a:avLst/>
          </a:prstGeom>
        </p:spPr>
        <p:txBody>
          <a:bodyPr wrap="none">
            <a:spAutoFit/>
          </a:bodyPr>
          <a:lstStyle/>
          <a:p>
            <a:pPr algn="ctr"/>
            <a:r>
              <a:rPr lang="tr-TR" b="1" dirty="0">
                <a:solidFill>
                  <a:schemeClr val="bg1"/>
                </a:solidFill>
                <a:effectLst>
                  <a:outerShdw blurRad="38100" dist="38100" dir="2700000" algn="tl">
                    <a:srgbClr val="000000">
                      <a:alpha val="43137"/>
                    </a:srgbClr>
                  </a:outerShdw>
                </a:effectLst>
              </a:rPr>
              <a:t>SOSYAL ETKİNLİK </a:t>
            </a:r>
            <a:endParaRPr lang="tr-TR" b="1" dirty="0" smtClean="0">
              <a:solidFill>
                <a:schemeClr val="bg1"/>
              </a:solidFill>
              <a:effectLst>
                <a:outerShdw blurRad="38100" dist="38100" dir="2700000" algn="tl">
                  <a:srgbClr val="000000">
                    <a:alpha val="43137"/>
                  </a:srgbClr>
                </a:outerShdw>
              </a:effectLst>
            </a:endParaRPr>
          </a:p>
          <a:p>
            <a:pPr algn="ctr"/>
            <a:r>
              <a:rPr lang="tr-TR" b="1" dirty="0" smtClean="0">
                <a:solidFill>
                  <a:schemeClr val="bg1"/>
                </a:solidFill>
                <a:effectLst>
                  <a:outerShdw blurRad="38100" dist="38100" dir="2700000" algn="tl">
                    <a:srgbClr val="000000">
                      <a:alpha val="43137"/>
                    </a:srgbClr>
                  </a:outerShdw>
                </a:effectLst>
              </a:rPr>
              <a:t>MODÜLÜ</a:t>
            </a:r>
            <a:endParaRPr lang="tr-TR" b="1" dirty="0">
              <a:solidFill>
                <a:schemeClr val="bg1"/>
              </a:solidFill>
              <a:effectLst>
                <a:outerShdw blurRad="38100" dist="38100" dir="2700000" algn="tl">
                  <a:srgbClr val="000000">
                    <a:alpha val="43137"/>
                  </a:srgbClr>
                </a:outerShdw>
              </a:effectLst>
            </a:endParaRPr>
          </a:p>
        </p:txBody>
      </p:sp>
      <p:pic>
        <p:nvPicPr>
          <p:cNvPr id="12293" name="Picture 5" descr="G:\resimlerim\PNG  ARŞİVİ\YAZI\Yeni klasör\number-2052171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278" y="2438400"/>
            <a:ext cx="37338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G:\resimlerim\PNG  ARŞİVİ\YAZI\Yeni klasör\number-2052150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9618" y="2727297"/>
            <a:ext cx="405332" cy="641405"/>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G:\resimlerim\PNG  ARŞİVİ\YAZI\Yeni klasör\number-2052130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639" y="4755016"/>
            <a:ext cx="417907" cy="65554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G:\resimlerim\PNG  ARŞİVİ\YAZI\Yeni klasör\number-2052105_960_7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462" y="4645768"/>
            <a:ext cx="519196" cy="758258"/>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0"/>
            <a:ext cx="19446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6731" y="1530459"/>
            <a:ext cx="16700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2284" y="4755016"/>
            <a:ext cx="2203249"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329" y="5803587"/>
            <a:ext cx="17319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5715000" y="1699736"/>
            <a:ext cx="3124200" cy="1477328"/>
          </a:xfrm>
          <a:prstGeom prst="rect">
            <a:avLst/>
          </a:prstGeom>
        </p:spPr>
        <p:txBody>
          <a:bodyPr wrap="square">
            <a:spAutoFit/>
          </a:bodyPr>
          <a:lstStyle/>
          <a:p>
            <a:r>
              <a:rPr lang="tr-TR" dirty="0"/>
              <a:t>İlgili Öğretmenler tarafından modüle işlenen sosyal etkinliklerin Sosyal Etkinlik Kurulu Başkanı tarafından onaylandığı ekrandır.</a:t>
            </a:r>
          </a:p>
        </p:txBody>
      </p:sp>
      <p:sp>
        <p:nvSpPr>
          <p:cNvPr id="5" name="Dikdörtgen 4"/>
          <p:cNvSpPr/>
          <p:nvPr/>
        </p:nvSpPr>
        <p:spPr>
          <a:xfrm>
            <a:off x="5892208" y="1330404"/>
            <a:ext cx="3099392" cy="400110"/>
          </a:xfrm>
          <a:prstGeom prst="rect">
            <a:avLst/>
          </a:prstGeom>
        </p:spPr>
        <p:txBody>
          <a:bodyPr wrap="square">
            <a:spAutoFit/>
          </a:bodyPr>
          <a:lstStyle/>
          <a:p>
            <a:r>
              <a:rPr lang="tr-T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Sosyal Etkinlik Tamamlama</a:t>
            </a:r>
          </a:p>
        </p:txBody>
      </p:sp>
      <p:sp>
        <p:nvSpPr>
          <p:cNvPr id="6" name="Dikdörtgen 5"/>
          <p:cNvSpPr/>
          <p:nvPr/>
        </p:nvSpPr>
        <p:spPr>
          <a:xfrm>
            <a:off x="4876562" y="3303216"/>
            <a:ext cx="4267438" cy="1384995"/>
          </a:xfrm>
          <a:prstGeom prst="rect">
            <a:avLst/>
          </a:prstGeom>
        </p:spPr>
        <p:txBody>
          <a:bodyPr wrap="square">
            <a:spAutoFit/>
          </a:bodyPr>
          <a:lstStyle/>
          <a:p>
            <a:r>
              <a:rPr lang="tr-TR" sz="1200" dirty="0">
                <a:solidFill>
                  <a:schemeClr val="accent1">
                    <a:lumMod val="75000"/>
                  </a:schemeClr>
                </a:solidFill>
              </a:rPr>
              <a:t>Sosyal Etkinlikler Kurulu Başkanı Tarafından Kullanır</a:t>
            </a:r>
          </a:p>
          <a:p>
            <a:r>
              <a:rPr lang="tr-TR" sz="1200" dirty="0">
                <a:solidFill>
                  <a:schemeClr val="accent1">
                    <a:lumMod val="75000"/>
                  </a:schemeClr>
                </a:solidFill>
              </a:rPr>
              <a:t>Sosyal Etkinliklerin İlgili Öğretmenler Tarafından Yapıldığının Onaylandığı Ekrandır</a:t>
            </a:r>
          </a:p>
          <a:p>
            <a:r>
              <a:rPr lang="tr-TR" sz="1200" dirty="0">
                <a:solidFill>
                  <a:schemeClr val="accent1">
                    <a:lumMod val="75000"/>
                  </a:schemeClr>
                </a:solidFill>
              </a:rPr>
              <a:t>Sosyal Etkinlikler Kurulu Başkanı İlgili Sosyal Etkinliği Onaylar ya da Reddeder</a:t>
            </a:r>
          </a:p>
          <a:p>
            <a:r>
              <a:rPr lang="tr-TR" sz="1200" dirty="0">
                <a:solidFill>
                  <a:schemeClr val="accent1">
                    <a:lumMod val="75000"/>
                  </a:schemeClr>
                </a:solidFill>
              </a:rPr>
              <a:t>Sosyal Etkinlik Tamamlama Yapıldıktan Sonra Bilgi Girişi Yapılamaz</a:t>
            </a:r>
          </a:p>
          <a:p>
            <a:r>
              <a:rPr lang="tr-TR" sz="1200" dirty="0" smtClean="0">
                <a:solidFill>
                  <a:schemeClr val="accent1">
                    <a:lumMod val="75000"/>
                  </a:schemeClr>
                </a:solidFill>
              </a:rPr>
              <a:t>Alınabilir</a:t>
            </a:r>
            <a:endParaRPr lang="tr-TR" sz="1200" dirty="0">
              <a:solidFill>
                <a:schemeClr val="accent1">
                  <a:lumMod val="75000"/>
                </a:schemeClr>
              </a:solidFill>
            </a:endParaRPr>
          </a:p>
        </p:txBody>
      </p:sp>
      <p:pic>
        <p:nvPicPr>
          <p:cNvPr id="19" name="Picture 8" descr="G:\resimlerim\PNG  ARŞİVİ\YAZI\Yeni klasör\number-2052105_960_7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7502" y="572146"/>
            <a:ext cx="519196" cy="75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415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resimlerim\PNG  ARŞİVİ\1-karışık png\xcxfc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208" y="-41304"/>
            <a:ext cx="5991003" cy="1581996"/>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2211437" y="496740"/>
            <a:ext cx="4338748" cy="505908"/>
          </a:xfrm>
          <a:prstGeom prst="rect">
            <a:avLst/>
          </a:prstGeom>
        </p:spPr>
        <p:txBody>
          <a:bodyPr vert="horz" wrap="square" lIns="0" tIns="13335" rIns="0" bIns="0" rtlCol="0">
            <a:spAutoFit/>
          </a:bodyPr>
          <a:lstStyle/>
          <a:p>
            <a:pPr marL="12700">
              <a:lnSpc>
                <a:spcPct val="100000"/>
              </a:lnSpc>
              <a:spcBef>
                <a:spcPts val="105"/>
              </a:spcBef>
            </a:pPr>
            <a:r>
              <a:rPr lang="tr-TR" sz="3200" spc="-75" dirty="0">
                <a:solidFill>
                  <a:schemeClr val="bg1"/>
                </a:solidFill>
              </a:rPr>
              <a:t>SOSYAL ETKİNLİK BELGESİ</a:t>
            </a:r>
            <a:endParaRPr sz="3200" spc="-5" dirty="0">
              <a:solidFill>
                <a:schemeClr val="bg1"/>
              </a:solidFill>
            </a:endParaRPr>
          </a:p>
        </p:txBody>
      </p:sp>
      <p:sp>
        <p:nvSpPr>
          <p:cNvPr id="4" name="object 4"/>
          <p:cNvSpPr/>
          <p:nvPr/>
        </p:nvSpPr>
        <p:spPr>
          <a:xfrm>
            <a:off x="899591" y="3501009"/>
            <a:ext cx="7385634" cy="2722714"/>
          </a:xfrm>
          <a:custGeom>
            <a:avLst/>
            <a:gdLst/>
            <a:ahLst/>
            <a:cxnLst/>
            <a:rect l="l" t="t" r="r" b="b"/>
            <a:pathLst>
              <a:path w="3240404" h="864235">
                <a:moveTo>
                  <a:pt x="0" y="144017"/>
                </a:moveTo>
                <a:lnTo>
                  <a:pt x="7342" y="98511"/>
                </a:lnTo>
                <a:lnTo>
                  <a:pt x="27786" y="58978"/>
                </a:lnTo>
                <a:lnTo>
                  <a:pt x="58962" y="27797"/>
                </a:lnTo>
                <a:lnTo>
                  <a:pt x="98496" y="7345"/>
                </a:lnTo>
                <a:lnTo>
                  <a:pt x="144018" y="0"/>
                </a:lnTo>
                <a:lnTo>
                  <a:pt x="3096336" y="0"/>
                </a:lnTo>
                <a:lnTo>
                  <a:pt x="3141842" y="7345"/>
                </a:lnTo>
                <a:lnTo>
                  <a:pt x="3181375" y="27797"/>
                </a:lnTo>
                <a:lnTo>
                  <a:pt x="3212556" y="58978"/>
                </a:lnTo>
                <a:lnTo>
                  <a:pt x="3233008" y="98511"/>
                </a:lnTo>
                <a:lnTo>
                  <a:pt x="3240354" y="144017"/>
                </a:lnTo>
                <a:lnTo>
                  <a:pt x="3240354" y="720089"/>
                </a:lnTo>
                <a:lnTo>
                  <a:pt x="3233008" y="765596"/>
                </a:lnTo>
                <a:lnTo>
                  <a:pt x="3212556" y="805129"/>
                </a:lnTo>
                <a:lnTo>
                  <a:pt x="3181375" y="836310"/>
                </a:lnTo>
                <a:lnTo>
                  <a:pt x="3141842" y="856762"/>
                </a:lnTo>
                <a:lnTo>
                  <a:pt x="3096336" y="864107"/>
                </a:lnTo>
                <a:lnTo>
                  <a:pt x="144018" y="864107"/>
                </a:lnTo>
                <a:lnTo>
                  <a:pt x="98496" y="856762"/>
                </a:lnTo>
                <a:lnTo>
                  <a:pt x="58962" y="836310"/>
                </a:lnTo>
                <a:lnTo>
                  <a:pt x="27786" y="805129"/>
                </a:lnTo>
                <a:lnTo>
                  <a:pt x="7342" y="765596"/>
                </a:lnTo>
                <a:lnTo>
                  <a:pt x="0" y="720089"/>
                </a:lnTo>
                <a:lnTo>
                  <a:pt x="0" y="144017"/>
                </a:lnTo>
                <a:close/>
              </a:path>
            </a:pathLst>
          </a:custGeom>
          <a:ln w="25399">
            <a:solidFill>
              <a:srgbClr val="385D89"/>
            </a:solidFill>
          </a:ln>
        </p:spPr>
        <p:txBody>
          <a:bodyPr wrap="square" lIns="0" tIns="0" rIns="0" bIns="0" rtlCol="0"/>
          <a:lstStyle/>
          <a:p>
            <a:endParaRPr/>
          </a:p>
        </p:txBody>
      </p:sp>
      <p:sp>
        <p:nvSpPr>
          <p:cNvPr id="5" name="object 5"/>
          <p:cNvSpPr txBox="1"/>
          <p:nvPr/>
        </p:nvSpPr>
        <p:spPr>
          <a:xfrm>
            <a:off x="1291208" y="3599815"/>
            <a:ext cx="2456815" cy="635635"/>
          </a:xfrm>
          <a:prstGeom prst="rect">
            <a:avLst/>
          </a:prstGeom>
        </p:spPr>
        <p:txBody>
          <a:bodyPr vert="horz" wrap="square" lIns="0" tIns="12700" rIns="0" bIns="0" rtlCol="0">
            <a:spAutoFit/>
          </a:bodyPr>
          <a:lstStyle/>
          <a:p>
            <a:pPr marL="118745" marR="5080" indent="-106680">
              <a:lnSpc>
                <a:spcPct val="100000"/>
              </a:lnSpc>
              <a:spcBef>
                <a:spcPts val="100"/>
              </a:spcBef>
            </a:pPr>
            <a:r>
              <a:rPr sz="2000" b="1" spc="-15" dirty="0">
                <a:solidFill>
                  <a:srgbClr val="FFFFFF"/>
                </a:solidFill>
                <a:latin typeface="Calibri"/>
                <a:cs typeface="Calibri"/>
              </a:rPr>
              <a:t>Merkezî </a:t>
            </a:r>
            <a:r>
              <a:rPr sz="2000" b="1" spc="-5" dirty="0">
                <a:solidFill>
                  <a:srgbClr val="FFFFFF"/>
                </a:solidFill>
                <a:latin typeface="Calibri"/>
                <a:cs typeface="Calibri"/>
              </a:rPr>
              <a:t>Sınav Puanı</a:t>
            </a:r>
            <a:r>
              <a:rPr sz="2000" b="1" spc="-75" dirty="0">
                <a:solidFill>
                  <a:srgbClr val="FFFFFF"/>
                </a:solidFill>
                <a:latin typeface="Calibri"/>
                <a:cs typeface="Calibri"/>
              </a:rPr>
              <a:t> </a:t>
            </a:r>
            <a:r>
              <a:rPr sz="2000" b="1" dirty="0">
                <a:solidFill>
                  <a:srgbClr val="FFFFFF"/>
                </a:solidFill>
                <a:latin typeface="Calibri"/>
                <a:cs typeface="Calibri"/>
              </a:rPr>
              <a:t>İle  </a:t>
            </a:r>
            <a:r>
              <a:rPr sz="2000" b="1" spc="-10" dirty="0">
                <a:solidFill>
                  <a:srgbClr val="FFFFFF"/>
                </a:solidFill>
                <a:latin typeface="Calibri"/>
                <a:cs typeface="Calibri"/>
              </a:rPr>
              <a:t>Öğrenci </a:t>
            </a:r>
            <a:r>
              <a:rPr sz="2000" b="1" spc="-5" dirty="0">
                <a:solidFill>
                  <a:srgbClr val="FFFFFF"/>
                </a:solidFill>
                <a:latin typeface="Calibri"/>
                <a:cs typeface="Calibri"/>
              </a:rPr>
              <a:t>Alan</a:t>
            </a:r>
            <a:r>
              <a:rPr sz="2000" b="1" spc="-30" dirty="0">
                <a:solidFill>
                  <a:srgbClr val="FFFFFF"/>
                </a:solidFill>
                <a:latin typeface="Calibri"/>
                <a:cs typeface="Calibri"/>
              </a:rPr>
              <a:t> </a:t>
            </a:r>
            <a:r>
              <a:rPr sz="2000" b="1" spc="-25" dirty="0">
                <a:solidFill>
                  <a:srgbClr val="FFFFFF"/>
                </a:solidFill>
                <a:latin typeface="Calibri"/>
                <a:cs typeface="Calibri"/>
              </a:rPr>
              <a:t>Okullar,</a:t>
            </a:r>
            <a:endParaRPr sz="2000" dirty="0">
              <a:latin typeface="Calibri"/>
              <a:cs typeface="Calibri"/>
            </a:endParaRPr>
          </a:p>
        </p:txBody>
      </p:sp>
      <p:sp>
        <p:nvSpPr>
          <p:cNvPr id="8" name="object 8"/>
          <p:cNvSpPr txBox="1"/>
          <p:nvPr/>
        </p:nvSpPr>
        <p:spPr>
          <a:xfrm>
            <a:off x="1029106" y="4752213"/>
            <a:ext cx="2981325" cy="635635"/>
          </a:xfrm>
          <a:prstGeom prst="rect">
            <a:avLst/>
          </a:prstGeom>
        </p:spPr>
        <p:txBody>
          <a:bodyPr vert="horz" wrap="square" lIns="0" tIns="12700" rIns="0" bIns="0" rtlCol="0">
            <a:spAutoFit/>
          </a:bodyPr>
          <a:lstStyle/>
          <a:p>
            <a:pPr marL="840105" marR="5080" indent="-828040">
              <a:lnSpc>
                <a:spcPct val="100000"/>
              </a:lnSpc>
              <a:spcBef>
                <a:spcPts val="100"/>
              </a:spcBef>
            </a:pPr>
            <a:r>
              <a:rPr sz="2000" b="1" spc="-40" dirty="0">
                <a:solidFill>
                  <a:srgbClr val="FFFFFF"/>
                </a:solidFill>
                <a:latin typeface="Calibri"/>
                <a:cs typeface="Calibri"/>
              </a:rPr>
              <a:t>Yerel </a:t>
            </a:r>
            <a:r>
              <a:rPr sz="2000" b="1" spc="-20" dirty="0">
                <a:solidFill>
                  <a:srgbClr val="FFFFFF"/>
                </a:solidFill>
                <a:latin typeface="Calibri"/>
                <a:cs typeface="Calibri"/>
              </a:rPr>
              <a:t>Yerleştirme </a:t>
            </a:r>
            <a:r>
              <a:rPr sz="2000" b="1" dirty="0">
                <a:solidFill>
                  <a:srgbClr val="FFFFFF"/>
                </a:solidFill>
                <a:latin typeface="Calibri"/>
                <a:cs typeface="Calibri"/>
              </a:rPr>
              <a:t>İle </a:t>
            </a:r>
            <a:r>
              <a:rPr sz="2000" b="1" spc="-10" dirty="0">
                <a:solidFill>
                  <a:srgbClr val="FFFFFF"/>
                </a:solidFill>
                <a:latin typeface="Calibri"/>
                <a:cs typeface="Calibri"/>
              </a:rPr>
              <a:t>Öğrenci  </a:t>
            </a:r>
            <a:r>
              <a:rPr sz="2000" b="1" spc="-5" dirty="0">
                <a:solidFill>
                  <a:srgbClr val="FFFFFF"/>
                </a:solidFill>
                <a:latin typeface="Calibri"/>
                <a:cs typeface="Calibri"/>
              </a:rPr>
              <a:t>Alan</a:t>
            </a:r>
            <a:r>
              <a:rPr sz="2000" b="1" spc="-25" dirty="0">
                <a:solidFill>
                  <a:srgbClr val="FFFFFF"/>
                </a:solidFill>
                <a:latin typeface="Calibri"/>
                <a:cs typeface="Calibri"/>
              </a:rPr>
              <a:t> </a:t>
            </a:r>
            <a:r>
              <a:rPr sz="2000" b="1" spc="-5" dirty="0">
                <a:solidFill>
                  <a:srgbClr val="FFFFFF"/>
                </a:solidFill>
                <a:latin typeface="Calibri"/>
                <a:cs typeface="Calibri"/>
              </a:rPr>
              <a:t>Okullar</a:t>
            </a:r>
            <a:endParaRPr sz="2000" dirty="0">
              <a:latin typeface="Calibri"/>
              <a:cs typeface="Calibri"/>
            </a:endParaRPr>
          </a:p>
        </p:txBody>
      </p:sp>
      <p:sp>
        <p:nvSpPr>
          <p:cNvPr id="11" name="object 11"/>
          <p:cNvSpPr txBox="1"/>
          <p:nvPr/>
        </p:nvSpPr>
        <p:spPr>
          <a:xfrm>
            <a:off x="1932813" y="5904382"/>
            <a:ext cx="1174115" cy="636270"/>
          </a:xfrm>
          <a:prstGeom prst="rect">
            <a:avLst/>
          </a:prstGeom>
        </p:spPr>
        <p:txBody>
          <a:bodyPr vert="horz" wrap="square" lIns="0" tIns="13335" rIns="0" bIns="0" rtlCol="0">
            <a:spAutoFit/>
          </a:bodyPr>
          <a:lstStyle/>
          <a:p>
            <a:pPr algn="ctr">
              <a:lnSpc>
                <a:spcPct val="100000"/>
              </a:lnSpc>
              <a:spcBef>
                <a:spcPts val="105"/>
              </a:spcBef>
            </a:pPr>
            <a:r>
              <a:rPr sz="2000" b="1" spc="-40" dirty="0">
                <a:solidFill>
                  <a:srgbClr val="FFFFFF"/>
                </a:solidFill>
                <a:latin typeface="Calibri"/>
                <a:cs typeface="Calibri"/>
              </a:rPr>
              <a:t>P</a:t>
            </a:r>
            <a:r>
              <a:rPr sz="2000" b="1" spc="-10" dirty="0">
                <a:solidFill>
                  <a:srgbClr val="FFFFFF"/>
                </a:solidFill>
                <a:latin typeface="Calibri"/>
                <a:cs typeface="Calibri"/>
              </a:rPr>
              <a:t>a</a:t>
            </a:r>
            <a:r>
              <a:rPr sz="2000" b="1" dirty="0">
                <a:solidFill>
                  <a:srgbClr val="FFFFFF"/>
                </a:solidFill>
                <a:latin typeface="Calibri"/>
                <a:cs typeface="Calibri"/>
              </a:rPr>
              <a:t>nsi</a:t>
            </a:r>
            <a:r>
              <a:rPr sz="2000" b="1" spc="-25" dirty="0">
                <a:solidFill>
                  <a:srgbClr val="FFFFFF"/>
                </a:solidFill>
                <a:latin typeface="Calibri"/>
                <a:cs typeface="Calibri"/>
              </a:rPr>
              <a:t>y</a:t>
            </a:r>
            <a:r>
              <a:rPr sz="2000" b="1" dirty="0">
                <a:solidFill>
                  <a:srgbClr val="FFFFFF"/>
                </a:solidFill>
                <a:latin typeface="Calibri"/>
                <a:cs typeface="Calibri"/>
              </a:rPr>
              <a:t>onlu</a:t>
            </a:r>
            <a:endParaRPr sz="2000">
              <a:latin typeface="Calibri"/>
              <a:cs typeface="Calibri"/>
            </a:endParaRPr>
          </a:p>
          <a:p>
            <a:pPr marL="1270" algn="ctr">
              <a:lnSpc>
                <a:spcPct val="100000"/>
              </a:lnSpc>
            </a:pPr>
            <a:r>
              <a:rPr sz="2000" b="1" spc="-5" dirty="0">
                <a:solidFill>
                  <a:srgbClr val="FFFFFF"/>
                </a:solidFill>
                <a:latin typeface="Calibri"/>
                <a:cs typeface="Calibri"/>
              </a:rPr>
              <a:t>Okullar</a:t>
            </a:r>
            <a:endParaRPr sz="2000">
              <a:latin typeface="Calibri"/>
              <a:cs typeface="Calibri"/>
            </a:endParaRPr>
          </a:p>
        </p:txBody>
      </p:sp>
      <p:sp>
        <p:nvSpPr>
          <p:cNvPr id="17" name="object 17"/>
          <p:cNvSpPr txBox="1"/>
          <p:nvPr/>
        </p:nvSpPr>
        <p:spPr>
          <a:xfrm>
            <a:off x="1367916" y="3735874"/>
            <a:ext cx="6556171" cy="1951816"/>
          </a:xfrm>
          <a:prstGeom prst="rect">
            <a:avLst/>
          </a:prstGeom>
        </p:spPr>
        <p:txBody>
          <a:bodyPr vert="horz" wrap="square" lIns="0" tIns="12700" rIns="0" bIns="0" rtlCol="0">
            <a:spAutoFit/>
          </a:bodyPr>
          <a:lstStyle/>
          <a:p>
            <a:pPr algn="ctr">
              <a:lnSpc>
                <a:spcPct val="100000"/>
              </a:lnSpc>
              <a:spcBef>
                <a:spcPts val="100"/>
              </a:spcBef>
            </a:pPr>
            <a:r>
              <a:rPr sz="1800" b="1" spc="-40" dirty="0">
                <a:latin typeface="Calibri"/>
                <a:cs typeface="Calibri"/>
              </a:rPr>
              <a:t>Yerel </a:t>
            </a:r>
            <a:r>
              <a:rPr sz="1800" b="1" spc="-20" dirty="0">
                <a:latin typeface="Calibri"/>
                <a:cs typeface="Calibri"/>
              </a:rPr>
              <a:t>Yerleştirme </a:t>
            </a:r>
            <a:r>
              <a:rPr sz="1800" b="1" dirty="0">
                <a:latin typeface="Calibri"/>
                <a:cs typeface="Calibri"/>
              </a:rPr>
              <a:t>İle</a:t>
            </a:r>
            <a:r>
              <a:rPr sz="1800" b="1" spc="-55" dirty="0">
                <a:latin typeface="Calibri"/>
                <a:cs typeface="Calibri"/>
              </a:rPr>
              <a:t> </a:t>
            </a:r>
            <a:r>
              <a:rPr sz="1800" b="1" spc="-10" dirty="0">
                <a:latin typeface="Calibri"/>
                <a:cs typeface="Calibri"/>
              </a:rPr>
              <a:t>Öğrenci</a:t>
            </a:r>
            <a:endParaRPr sz="1800" dirty="0">
              <a:latin typeface="Calibri"/>
              <a:cs typeface="Calibri"/>
            </a:endParaRPr>
          </a:p>
          <a:p>
            <a:pPr marL="2540" algn="ctr">
              <a:lnSpc>
                <a:spcPct val="100000"/>
              </a:lnSpc>
            </a:pPr>
            <a:r>
              <a:rPr lang="tr-TR" b="1" dirty="0">
                <a:cs typeface="Calibri"/>
              </a:rPr>
              <a:t>Öğrencilere karneleri ile birlikte Sosyal Etkinlik Belgesi verilecektir. Sosyal Etkinlik Belgesi öğrencilerin gerçekleştirdiği sosyal etkinlikleri içeren bir belge olup, </a:t>
            </a:r>
          </a:p>
          <a:p>
            <a:pPr marL="2540" algn="ctr">
              <a:lnSpc>
                <a:spcPct val="100000"/>
              </a:lnSpc>
            </a:pPr>
            <a:r>
              <a:rPr lang="tr-TR" b="1" dirty="0">
                <a:cs typeface="Calibri"/>
              </a:rPr>
              <a:t>e-Okul Yönetim Bilgi Sistemi Sosyal Etkinlik Modülü raporlar bölümünden üretilecektir.</a:t>
            </a:r>
          </a:p>
          <a:p>
            <a:pPr marL="2540" algn="ctr">
              <a:lnSpc>
                <a:spcPct val="100000"/>
              </a:lnSpc>
            </a:pPr>
            <a:r>
              <a:rPr sz="1800" b="1" dirty="0" smtClean="0">
                <a:latin typeface="Calibri"/>
                <a:cs typeface="Calibri"/>
              </a:rPr>
              <a:t>Alan</a:t>
            </a:r>
            <a:r>
              <a:rPr sz="1800" b="1" spc="-30" dirty="0" smtClean="0">
                <a:latin typeface="Calibri"/>
                <a:cs typeface="Calibri"/>
              </a:rPr>
              <a:t> </a:t>
            </a:r>
            <a:r>
              <a:rPr sz="1800" b="1" spc="-5" dirty="0">
                <a:latin typeface="Calibri"/>
                <a:cs typeface="Calibri"/>
              </a:rPr>
              <a:t>Okullar</a:t>
            </a:r>
            <a:endParaRPr sz="1800" dirty="0">
              <a:latin typeface="Calibri"/>
              <a:cs typeface="Calibri"/>
            </a:endParaRPr>
          </a:p>
        </p:txBody>
      </p:sp>
      <p:sp>
        <p:nvSpPr>
          <p:cNvPr id="18" name="object 18"/>
          <p:cNvSpPr/>
          <p:nvPr/>
        </p:nvSpPr>
        <p:spPr>
          <a:xfrm>
            <a:off x="971600" y="1791080"/>
            <a:ext cx="2479675" cy="1490345"/>
          </a:xfrm>
          <a:custGeom>
            <a:avLst/>
            <a:gdLst/>
            <a:ahLst/>
            <a:cxnLst/>
            <a:rect l="l" t="t" r="r" b="b"/>
            <a:pathLst>
              <a:path w="2479675" h="1490345">
                <a:moveTo>
                  <a:pt x="0" y="0"/>
                </a:moveTo>
                <a:lnTo>
                  <a:pt x="2479624" y="0"/>
                </a:lnTo>
                <a:lnTo>
                  <a:pt x="2479624" y="1195705"/>
                </a:lnTo>
                <a:lnTo>
                  <a:pt x="2416590" y="1196109"/>
                </a:lnTo>
                <a:lnTo>
                  <a:pt x="2355692" y="1197298"/>
                </a:lnTo>
                <a:lnTo>
                  <a:pt x="2296852" y="1199237"/>
                </a:lnTo>
                <a:lnTo>
                  <a:pt x="2239995" y="1201891"/>
                </a:lnTo>
                <a:lnTo>
                  <a:pt x="2185045" y="1205223"/>
                </a:lnTo>
                <a:lnTo>
                  <a:pt x="2131924" y="1209199"/>
                </a:lnTo>
                <a:lnTo>
                  <a:pt x="2080557" y="1213784"/>
                </a:lnTo>
                <a:lnTo>
                  <a:pt x="2030867" y="1218941"/>
                </a:lnTo>
                <a:lnTo>
                  <a:pt x="1982778" y="1224636"/>
                </a:lnTo>
                <a:lnTo>
                  <a:pt x="1936215" y="1230833"/>
                </a:lnTo>
                <a:lnTo>
                  <a:pt x="1891100" y="1237496"/>
                </a:lnTo>
                <a:lnTo>
                  <a:pt x="1847358" y="1244591"/>
                </a:lnTo>
                <a:lnTo>
                  <a:pt x="1804912" y="1252083"/>
                </a:lnTo>
                <a:lnTo>
                  <a:pt x="1763686" y="1259935"/>
                </a:lnTo>
                <a:lnTo>
                  <a:pt x="1723604" y="1268112"/>
                </a:lnTo>
                <a:lnTo>
                  <a:pt x="1684589" y="1276579"/>
                </a:lnTo>
                <a:lnTo>
                  <a:pt x="1646565" y="1285301"/>
                </a:lnTo>
                <a:lnTo>
                  <a:pt x="1609457" y="1294242"/>
                </a:lnTo>
                <a:lnTo>
                  <a:pt x="1537679" y="1312641"/>
                </a:lnTo>
                <a:lnTo>
                  <a:pt x="1468646" y="1331492"/>
                </a:lnTo>
                <a:lnTo>
                  <a:pt x="1401748" y="1350513"/>
                </a:lnTo>
                <a:lnTo>
                  <a:pt x="1336375" y="1369421"/>
                </a:lnTo>
                <a:lnTo>
                  <a:pt x="1304070" y="1378744"/>
                </a:lnTo>
                <a:lnTo>
                  <a:pt x="1239840" y="1396952"/>
                </a:lnTo>
                <a:lnTo>
                  <a:pt x="1175610" y="1414339"/>
                </a:lnTo>
                <a:lnTo>
                  <a:pt x="1110770" y="1430623"/>
                </a:lnTo>
                <a:lnTo>
                  <a:pt x="1044709" y="1445521"/>
                </a:lnTo>
                <a:lnTo>
                  <a:pt x="976818" y="1458749"/>
                </a:lnTo>
                <a:lnTo>
                  <a:pt x="906487" y="1470025"/>
                </a:lnTo>
                <a:lnTo>
                  <a:pt x="833105" y="1479067"/>
                </a:lnTo>
                <a:lnTo>
                  <a:pt x="795080" y="1482661"/>
                </a:lnTo>
                <a:lnTo>
                  <a:pt x="756063" y="1485590"/>
                </a:lnTo>
                <a:lnTo>
                  <a:pt x="715979" y="1487819"/>
                </a:lnTo>
                <a:lnTo>
                  <a:pt x="674751" y="1489313"/>
                </a:lnTo>
                <a:lnTo>
                  <a:pt x="632303" y="1490035"/>
                </a:lnTo>
                <a:lnTo>
                  <a:pt x="588558" y="1489952"/>
                </a:lnTo>
                <a:lnTo>
                  <a:pt x="543441" y="1489026"/>
                </a:lnTo>
                <a:lnTo>
                  <a:pt x="496875" y="1487224"/>
                </a:lnTo>
                <a:lnTo>
                  <a:pt x="448783" y="1484509"/>
                </a:lnTo>
                <a:lnTo>
                  <a:pt x="399091" y="1480847"/>
                </a:lnTo>
                <a:lnTo>
                  <a:pt x="347721" y="1476201"/>
                </a:lnTo>
                <a:lnTo>
                  <a:pt x="294597" y="1470537"/>
                </a:lnTo>
                <a:lnTo>
                  <a:pt x="239643" y="1463819"/>
                </a:lnTo>
                <a:lnTo>
                  <a:pt x="182782" y="1456012"/>
                </a:lnTo>
                <a:lnTo>
                  <a:pt x="123939" y="1447080"/>
                </a:lnTo>
                <a:lnTo>
                  <a:pt x="63037" y="1436988"/>
                </a:lnTo>
                <a:lnTo>
                  <a:pt x="0" y="1425702"/>
                </a:lnTo>
                <a:lnTo>
                  <a:pt x="0" y="0"/>
                </a:lnTo>
                <a:close/>
              </a:path>
            </a:pathLst>
          </a:custGeom>
          <a:ln w="25400">
            <a:solidFill>
              <a:srgbClr val="4F81BC"/>
            </a:solidFill>
          </a:ln>
        </p:spPr>
        <p:txBody>
          <a:bodyPr wrap="square" lIns="0" tIns="0" rIns="0" bIns="0" rtlCol="0"/>
          <a:lstStyle/>
          <a:p>
            <a:endParaRPr/>
          </a:p>
        </p:txBody>
      </p:sp>
      <p:sp>
        <p:nvSpPr>
          <p:cNvPr id="19" name="object 19"/>
          <p:cNvSpPr/>
          <p:nvPr/>
        </p:nvSpPr>
        <p:spPr>
          <a:xfrm>
            <a:off x="1175892" y="1636014"/>
            <a:ext cx="2463165" cy="1211580"/>
          </a:xfrm>
          <a:custGeom>
            <a:avLst/>
            <a:gdLst/>
            <a:ahLst/>
            <a:cxnLst/>
            <a:rect l="l" t="t" r="r" b="b"/>
            <a:pathLst>
              <a:path w="2463165" h="1211580">
                <a:moveTo>
                  <a:pt x="0" y="155066"/>
                </a:moveTo>
                <a:lnTo>
                  <a:pt x="0" y="0"/>
                </a:lnTo>
                <a:lnTo>
                  <a:pt x="2462657" y="0"/>
                </a:lnTo>
                <a:lnTo>
                  <a:pt x="2462657" y="1203198"/>
                </a:lnTo>
                <a:lnTo>
                  <a:pt x="2393900" y="1204507"/>
                </a:lnTo>
                <a:lnTo>
                  <a:pt x="2333894" y="1207389"/>
                </a:lnTo>
                <a:lnTo>
                  <a:pt x="2291439" y="1210270"/>
                </a:lnTo>
                <a:lnTo>
                  <a:pt x="2275332" y="1211580"/>
                </a:lnTo>
              </a:path>
            </a:pathLst>
          </a:custGeom>
          <a:ln w="25399">
            <a:solidFill>
              <a:srgbClr val="4F81BC"/>
            </a:solidFill>
          </a:ln>
        </p:spPr>
        <p:txBody>
          <a:bodyPr wrap="square" lIns="0" tIns="0" rIns="0" bIns="0" rtlCol="0"/>
          <a:lstStyle/>
          <a:p>
            <a:endParaRPr/>
          </a:p>
        </p:txBody>
      </p:sp>
      <p:sp>
        <p:nvSpPr>
          <p:cNvPr id="20" name="object 20"/>
          <p:cNvSpPr/>
          <p:nvPr/>
        </p:nvSpPr>
        <p:spPr>
          <a:xfrm>
            <a:off x="1367916" y="1484757"/>
            <a:ext cx="2484120" cy="1205865"/>
          </a:xfrm>
          <a:custGeom>
            <a:avLst/>
            <a:gdLst/>
            <a:ahLst/>
            <a:cxnLst/>
            <a:rect l="l" t="t" r="r" b="b"/>
            <a:pathLst>
              <a:path w="2484120" h="1205864">
                <a:moveTo>
                  <a:pt x="0" y="151256"/>
                </a:moveTo>
                <a:lnTo>
                  <a:pt x="0" y="0"/>
                </a:lnTo>
                <a:lnTo>
                  <a:pt x="2483993" y="0"/>
                </a:lnTo>
                <a:lnTo>
                  <a:pt x="2483993" y="1199514"/>
                </a:lnTo>
                <a:lnTo>
                  <a:pt x="2405649" y="1200487"/>
                </a:lnTo>
                <a:lnTo>
                  <a:pt x="2337308" y="1202626"/>
                </a:lnTo>
                <a:lnTo>
                  <a:pt x="2288968" y="1204765"/>
                </a:lnTo>
                <a:lnTo>
                  <a:pt x="2270633" y="1205738"/>
                </a:lnTo>
              </a:path>
            </a:pathLst>
          </a:custGeom>
          <a:ln w="25400">
            <a:solidFill>
              <a:srgbClr val="4F81BC"/>
            </a:solidFill>
          </a:ln>
        </p:spPr>
        <p:txBody>
          <a:bodyPr wrap="square" lIns="0" tIns="0" rIns="0" bIns="0" rtlCol="0"/>
          <a:lstStyle/>
          <a:p>
            <a:endParaRPr/>
          </a:p>
        </p:txBody>
      </p:sp>
      <p:sp>
        <p:nvSpPr>
          <p:cNvPr id="64" name="object 64"/>
          <p:cNvSpPr/>
          <p:nvPr/>
        </p:nvSpPr>
        <p:spPr>
          <a:xfrm>
            <a:off x="5436108" y="1791080"/>
            <a:ext cx="2479675" cy="1490345"/>
          </a:xfrm>
          <a:custGeom>
            <a:avLst/>
            <a:gdLst/>
            <a:ahLst/>
            <a:cxnLst/>
            <a:rect l="l" t="t" r="r" b="b"/>
            <a:pathLst>
              <a:path w="2479675" h="1490345">
                <a:moveTo>
                  <a:pt x="0" y="0"/>
                </a:moveTo>
                <a:lnTo>
                  <a:pt x="2479547" y="0"/>
                </a:lnTo>
                <a:lnTo>
                  <a:pt x="2479547" y="1195705"/>
                </a:lnTo>
                <a:lnTo>
                  <a:pt x="2416521" y="1196109"/>
                </a:lnTo>
                <a:lnTo>
                  <a:pt x="2355629" y="1197298"/>
                </a:lnTo>
                <a:lnTo>
                  <a:pt x="2296795" y="1199237"/>
                </a:lnTo>
                <a:lnTo>
                  <a:pt x="2239944" y="1201891"/>
                </a:lnTo>
                <a:lnTo>
                  <a:pt x="2184998" y="1205223"/>
                </a:lnTo>
                <a:lnTo>
                  <a:pt x="2131883" y="1209199"/>
                </a:lnTo>
                <a:lnTo>
                  <a:pt x="2080521" y="1213784"/>
                </a:lnTo>
                <a:lnTo>
                  <a:pt x="2030836" y="1218941"/>
                </a:lnTo>
                <a:lnTo>
                  <a:pt x="1982753" y="1224636"/>
                </a:lnTo>
                <a:lnTo>
                  <a:pt x="1936194" y="1230833"/>
                </a:lnTo>
                <a:lnTo>
                  <a:pt x="1891083" y="1237496"/>
                </a:lnTo>
                <a:lnTo>
                  <a:pt x="1847345" y="1244591"/>
                </a:lnTo>
                <a:lnTo>
                  <a:pt x="1804903" y="1252083"/>
                </a:lnTo>
                <a:lnTo>
                  <a:pt x="1763681" y="1259935"/>
                </a:lnTo>
                <a:lnTo>
                  <a:pt x="1723602" y="1268112"/>
                </a:lnTo>
                <a:lnTo>
                  <a:pt x="1684590" y="1276579"/>
                </a:lnTo>
                <a:lnTo>
                  <a:pt x="1646570" y="1285301"/>
                </a:lnTo>
                <a:lnTo>
                  <a:pt x="1609464" y="1294242"/>
                </a:lnTo>
                <a:lnTo>
                  <a:pt x="1537692" y="1312641"/>
                </a:lnTo>
                <a:lnTo>
                  <a:pt x="1468664" y="1331492"/>
                </a:lnTo>
                <a:lnTo>
                  <a:pt x="1401770" y="1350513"/>
                </a:lnTo>
                <a:lnTo>
                  <a:pt x="1336400" y="1369421"/>
                </a:lnTo>
                <a:lnTo>
                  <a:pt x="1304096" y="1378744"/>
                </a:lnTo>
                <a:lnTo>
                  <a:pt x="1239869" y="1396952"/>
                </a:lnTo>
                <a:lnTo>
                  <a:pt x="1175640" y="1414339"/>
                </a:lnTo>
                <a:lnTo>
                  <a:pt x="1110801" y="1430623"/>
                </a:lnTo>
                <a:lnTo>
                  <a:pt x="1044741" y="1445521"/>
                </a:lnTo>
                <a:lnTo>
                  <a:pt x="976850" y="1458749"/>
                </a:lnTo>
                <a:lnTo>
                  <a:pt x="906518" y="1470025"/>
                </a:lnTo>
                <a:lnTo>
                  <a:pt x="833135" y="1479067"/>
                </a:lnTo>
                <a:lnTo>
                  <a:pt x="795109" y="1482661"/>
                </a:lnTo>
                <a:lnTo>
                  <a:pt x="756091" y="1485590"/>
                </a:lnTo>
                <a:lnTo>
                  <a:pt x="716006" y="1487819"/>
                </a:lnTo>
                <a:lnTo>
                  <a:pt x="674776" y="1489313"/>
                </a:lnTo>
                <a:lnTo>
                  <a:pt x="632327" y="1490035"/>
                </a:lnTo>
                <a:lnTo>
                  <a:pt x="588581" y="1489952"/>
                </a:lnTo>
                <a:lnTo>
                  <a:pt x="543462" y="1489026"/>
                </a:lnTo>
                <a:lnTo>
                  <a:pt x="496894" y="1487224"/>
                </a:lnTo>
                <a:lnTo>
                  <a:pt x="448801" y="1484509"/>
                </a:lnTo>
                <a:lnTo>
                  <a:pt x="399107" y="1480847"/>
                </a:lnTo>
                <a:lnTo>
                  <a:pt x="347735" y="1476201"/>
                </a:lnTo>
                <a:lnTo>
                  <a:pt x="294609" y="1470537"/>
                </a:lnTo>
                <a:lnTo>
                  <a:pt x="239652" y="1463819"/>
                </a:lnTo>
                <a:lnTo>
                  <a:pt x="182789" y="1456012"/>
                </a:lnTo>
                <a:lnTo>
                  <a:pt x="123944" y="1447080"/>
                </a:lnTo>
                <a:lnTo>
                  <a:pt x="63039" y="1436988"/>
                </a:lnTo>
                <a:lnTo>
                  <a:pt x="0" y="1425702"/>
                </a:lnTo>
                <a:lnTo>
                  <a:pt x="0" y="0"/>
                </a:lnTo>
                <a:close/>
              </a:path>
            </a:pathLst>
          </a:custGeom>
          <a:ln w="25400">
            <a:solidFill>
              <a:srgbClr val="C0504D"/>
            </a:solidFill>
          </a:ln>
        </p:spPr>
        <p:txBody>
          <a:bodyPr wrap="square" lIns="0" tIns="0" rIns="0" bIns="0" rtlCol="0"/>
          <a:lstStyle/>
          <a:p>
            <a:endParaRPr/>
          </a:p>
        </p:txBody>
      </p:sp>
      <p:sp>
        <p:nvSpPr>
          <p:cNvPr id="65" name="object 65"/>
          <p:cNvSpPr/>
          <p:nvPr/>
        </p:nvSpPr>
        <p:spPr>
          <a:xfrm>
            <a:off x="5640323" y="1636014"/>
            <a:ext cx="2463165" cy="1211580"/>
          </a:xfrm>
          <a:custGeom>
            <a:avLst/>
            <a:gdLst/>
            <a:ahLst/>
            <a:cxnLst/>
            <a:rect l="l" t="t" r="r" b="b"/>
            <a:pathLst>
              <a:path w="2463165" h="1211580">
                <a:moveTo>
                  <a:pt x="0" y="155066"/>
                </a:moveTo>
                <a:lnTo>
                  <a:pt x="0" y="0"/>
                </a:lnTo>
                <a:lnTo>
                  <a:pt x="2462783" y="0"/>
                </a:lnTo>
                <a:lnTo>
                  <a:pt x="2462783" y="1203198"/>
                </a:lnTo>
                <a:lnTo>
                  <a:pt x="2394007" y="1204507"/>
                </a:lnTo>
                <a:lnTo>
                  <a:pt x="2333958" y="1207389"/>
                </a:lnTo>
                <a:lnTo>
                  <a:pt x="2291459" y="1210270"/>
                </a:lnTo>
                <a:lnTo>
                  <a:pt x="2275331" y="1211580"/>
                </a:lnTo>
              </a:path>
            </a:pathLst>
          </a:custGeom>
          <a:ln w="25399">
            <a:solidFill>
              <a:srgbClr val="C0504D"/>
            </a:solidFill>
          </a:ln>
        </p:spPr>
        <p:txBody>
          <a:bodyPr wrap="square" lIns="0" tIns="0" rIns="0" bIns="0" rtlCol="0"/>
          <a:lstStyle/>
          <a:p>
            <a:endParaRPr/>
          </a:p>
        </p:txBody>
      </p:sp>
      <p:sp>
        <p:nvSpPr>
          <p:cNvPr id="66" name="object 66"/>
          <p:cNvSpPr/>
          <p:nvPr/>
        </p:nvSpPr>
        <p:spPr>
          <a:xfrm>
            <a:off x="5832347" y="1484757"/>
            <a:ext cx="2484120" cy="1205865"/>
          </a:xfrm>
          <a:custGeom>
            <a:avLst/>
            <a:gdLst/>
            <a:ahLst/>
            <a:cxnLst/>
            <a:rect l="l" t="t" r="r" b="b"/>
            <a:pathLst>
              <a:path w="2484120" h="1205864">
                <a:moveTo>
                  <a:pt x="0" y="151256"/>
                </a:moveTo>
                <a:lnTo>
                  <a:pt x="0" y="0"/>
                </a:lnTo>
                <a:lnTo>
                  <a:pt x="2484120" y="0"/>
                </a:lnTo>
                <a:lnTo>
                  <a:pt x="2484120" y="1199514"/>
                </a:lnTo>
                <a:lnTo>
                  <a:pt x="2405776" y="1200487"/>
                </a:lnTo>
                <a:lnTo>
                  <a:pt x="2337434" y="1202626"/>
                </a:lnTo>
                <a:lnTo>
                  <a:pt x="2289095" y="1204765"/>
                </a:lnTo>
                <a:lnTo>
                  <a:pt x="2270759" y="1205738"/>
                </a:lnTo>
              </a:path>
            </a:pathLst>
          </a:custGeom>
          <a:ln w="25399">
            <a:solidFill>
              <a:srgbClr val="C0504D"/>
            </a:solidFill>
          </a:ln>
        </p:spPr>
        <p:txBody>
          <a:bodyPr wrap="square" lIns="0" tIns="0" rIns="0" bIns="0" rtlCol="0"/>
          <a:lstStyle/>
          <a:p>
            <a:endParaRPr/>
          </a:p>
        </p:txBody>
      </p:sp>
      <p:pic>
        <p:nvPicPr>
          <p:cNvPr id="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2454" y="0"/>
            <a:ext cx="1202467" cy="1202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resimlerim\PNG  ARŞİVİ\1-karışık png\5a2fc4de81dc06.87775652151308003053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499" y="-33409"/>
            <a:ext cx="4381501" cy="235724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686049" y="855457"/>
            <a:ext cx="3200400" cy="830997"/>
          </a:xfrm>
          <a:prstGeom prst="rect">
            <a:avLst/>
          </a:prstGeom>
        </p:spPr>
        <p:txBody>
          <a:bodyPr wrap="square">
            <a:spAutoFit/>
          </a:bodyPr>
          <a:lstStyle/>
          <a:p>
            <a:pPr algn="ctr"/>
            <a:r>
              <a:rPr lang="tr-TR" sz="2400" b="1" dirty="0">
                <a:solidFill>
                  <a:schemeClr val="bg1"/>
                </a:solidFill>
                <a:effectLst>
                  <a:outerShdw blurRad="38100" dist="38100" dir="2700000" algn="tl">
                    <a:srgbClr val="000000">
                      <a:alpha val="43137"/>
                    </a:srgbClr>
                  </a:outerShdw>
                </a:effectLst>
              </a:rPr>
              <a:t>SOSYAL ETKİNLİK </a:t>
            </a:r>
            <a:endParaRPr lang="tr-TR" sz="2400" b="1" dirty="0" smtClean="0">
              <a:solidFill>
                <a:schemeClr val="bg1"/>
              </a:solidFill>
              <a:effectLst>
                <a:outerShdw blurRad="38100" dist="38100" dir="2700000" algn="tl">
                  <a:srgbClr val="000000">
                    <a:alpha val="43137"/>
                  </a:srgbClr>
                </a:outerShdw>
              </a:effectLst>
            </a:endParaRPr>
          </a:p>
          <a:p>
            <a:pPr algn="ctr"/>
            <a:r>
              <a:rPr lang="tr-TR" sz="2400" b="1" dirty="0" smtClean="0">
                <a:solidFill>
                  <a:schemeClr val="bg1"/>
                </a:solidFill>
                <a:effectLst>
                  <a:outerShdw blurRad="38100" dist="38100" dir="2700000" algn="tl">
                    <a:srgbClr val="000000">
                      <a:alpha val="43137"/>
                    </a:srgbClr>
                  </a:outerShdw>
                </a:effectLst>
              </a:rPr>
              <a:t>MODÜLÜ</a:t>
            </a:r>
            <a:endParaRPr lang="tr-TR" sz="2400" b="1" dirty="0">
              <a:solidFill>
                <a:schemeClr val="bg1"/>
              </a:solidFill>
              <a:effectLst>
                <a:outerShdw blurRad="38100" dist="38100" dir="2700000" algn="tl">
                  <a:srgbClr val="000000">
                    <a:alpha val="43137"/>
                  </a:srgbClr>
                </a:outerShdw>
              </a:effectLst>
            </a:endParaRPr>
          </a:p>
        </p:txBody>
      </p:sp>
      <p:sp>
        <p:nvSpPr>
          <p:cNvPr id="5" name="Dikdörtgen 4"/>
          <p:cNvSpPr/>
          <p:nvPr/>
        </p:nvSpPr>
        <p:spPr>
          <a:xfrm>
            <a:off x="1981200" y="2323839"/>
            <a:ext cx="4495800" cy="523220"/>
          </a:xfrm>
          <a:prstGeom prst="rect">
            <a:avLst/>
          </a:prstGeom>
        </p:spPr>
        <p:txBody>
          <a:bodyPr wrap="square">
            <a:spAutoFit/>
          </a:bodyPr>
          <a:lstStyle/>
          <a:p>
            <a:r>
              <a:rPr lang="tr-T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DİKKAT EDİLECEK HUSUSLAR</a:t>
            </a:r>
          </a:p>
        </p:txBody>
      </p:sp>
      <p:sp>
        <p:nvSpPr>
          <p:cNvPr id="7" name="Dikdörtgen 6"/>
          <p:cNvSpPr/>
          <p:nvPr/>
        </p:nvSpPr>
        <p:spPr>
          <a:xfrm>
            <a:off x="304800" y="2847059"/>
            <a:ext cx="8610600"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Sosyal etkinlikler kapsamında bir öğrenciye ait bir etkinliğin veri girişi, etkinlik en son düzeye ulaştığında (etkinlik tamamlandığında) yapılacaktır. Dolayısıyla bir öğrenciye ait aynı etkinlik için mükerrer veri girişi yapılmayacaktır.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743200"/>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304801" y="4191000"/>
            <a:ext cx="8610599"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Öğrencilerin lig, turnuva vb. usulü süregelen gerçekleştirdikleri etkinliklerin veri girişleri etkinliğin en üst düzeyi esas alınarak Sosyal Etkinlik </a:t>
            </a:r>
            <a:r>
              <a:rPr lang="tr-TR" dirty="0" err="1"/>
              <a:t>Modülü’ne</a:t>
            </a:r>
            <a:r>
              <a:rPr lang="tr-TR" dirty="0"/>
              <a:t> bir defaya mahsus girilir.</a:t>
            </a:r>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49" y="3770389"/>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304801" y="5257800"/>
            <a:ext cx="8610600"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Bazı etkinliklerde öğrenciler hem performans gösterebilir hem de ürün ortaya koyabilir. (resim, ebru, heykel, maket, </a:t>
            </a:r>
            <a:r>
              <a:rPr lang="tr-TR" dirty="0" err="1"/>
              <a:t>origami</a:t>
            </a:r>
            <a:r>
              <a:rPr lang="tr-TR" dirty="0"/>
              <a:t> vb.) Bu tür etkinliklerde öğrenci etkinlik sonunda somut bir eser ortaya çıkarmışsa etkinliğin düzeyi ürün ortaya koyma olarak değerlendirilir.</a:t>
            </a:r>
          </a:p>
        </p:txBody>
      </p:sp>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89" y="5175250"/>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391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33600" y="228600"/>
            <a:ext cx="4495800" cy="523220"/>
          </a:xfrm>
          <a:prstGeom prst="rect">
            <a:avLst/>
          </a:prstGeom>
        </p:spPr>
        <p:txBody>
          <a:bodyPr wrap="square">
            <a:spAutoFit/>
          </a:bodyPr>
          <a:lstStyle/>
          <a:p>
            <a:r>
              <a:rPr lang="tr-T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DİKKAT EDİLECEK HUSUSLAR</a:t>
            </a:r>
          </a:p>
        </p:txBody>
      </p:sp>
      <p:sp>
        <p:nvSpPr>
          <p:cNvPr id="7" name="Dikdörtgen 6"/>
          <p:cNvSpPr/>
          <p:nvPr/>
        </p:nvSpPr>
        <p:spPr>
          <a:xfrm>
            <a:off x="283029" y="2273467"/>
            <a:ext cx="8610600" cy="14773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Sosyal etkinlikler kapsamında, öğrencinin temsil düzeyinde belirtilen silsileye uymadan, okulundan doğrudan il geneli, bölgesel, ulusal veya uluslararası yarışmalara katılarak derece alması durumunda, öğrencinin etkinliği ilgili temsil düzeyinde derece alma olarak değerlendirilir. Öğrenci bu tür yarışmalarda derece almadığı takdirde temsil ve etkinlik düzeyi okul içi ürün ortaya koyma veya performans gösterme olarak kabul edilir.</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27" y="734402"/>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324394" y="4114800"/>
            <a:ext cx="8610599"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Derece alan öğrencilerin derecelerini gösteren resmî belge, Sosyal Etkinlik </a:t>
            </a:r>
            <a:r>
              <a:rPr lang="tr-TR" dirty="0" err="1"/>
              <a:t>Modülü’ne</a:t>
            </a:r>
            <a:r>
              <a:rPr lang="tr-TR" dirty="0"/>
              <a:t> dijital olarak </a:t>
            </a:r>
            <a:r>
              <a:rPr lang="tr-TR" dirty="0" err="1"/>
              <a:t>jpeg</a:t>
            </a:r>
            <a:r>
              <a:rPr lang="tr-TR" dirty="0"/>
              <a:t> formatında 1MB’ı geçmeyecek boyutta yüklenir. </a:t>
            </a:r>
          </a:p>
          <a:p>
            <a:endParaRPr lang="tr-TR" dirty="0"/>
          </a:p>
        </p:txBody>
      </p:sp>
      <p:sp>
        <p:nvSpPr>
          <p:cNvPr id="9" name="Dikdörtgen 8"/>
          <p:cNvSpPr/>
          <p:nvPr/>
        </p:nvSpPr>
        <p:spPr>
          <a:xfrm>
            <a:off x="315684" y="5360126"/>
            <a:ext cx="8610600"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Öğrencilerin okul içinde derece alabilmeleri için ilgili etkinlik kapsamının en az ilçe genelinde olması gerekmektedir. Okul tarafından düzenlenen yarışmalarda derece alma, ürün ortaya koyma veya performans gösterme olarak değerlendirilecektir. </a:t>
            </a:r>
          </a:p>
        </p:txBody>
      </p:sp>
      <p:sp>
        <p:nvSpPr>
          <p:cNvPr id="2" name="Dikdörtgen 1"/>
          <p:cNvSpPr/>
          <p:nvPr/>
        </p:nvSpPr>
        <p:spPr>
          <a:xfrm>
            <a:off x="330927" y="831850"/>
            <a:ext cx="8532221"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Millî bayramlar, anma günleri, belirli gün ve haftalar kapsamında okul içinde düzenlenen törenlerde yapılan etkinliklerde ürün ortaya koyan, performans gösteren veya derece alan öğrenciler Sosyal Etkinlik </a:t>
            </a:r>
            <a:r>
              <a:rPr lang="tr-TR" dirty="0" err="1"/>
              <a:t>Modülü’ne</a:t>
            </a:r>
            <a:r>
              <a:rPr lang="tr-TR" dirty="0"/>
              <a:t> işlenir.</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37" y="2743200"/>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015095"/>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75" y="5268908"/>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860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33600" y="228600"/>
            <a:ext cx="4495800" cy="523220"/>
          </a:xfrm>
          <a:prstGeom prst="rect">
            <a:avLst/>
          </a:prstGeom>
        </p:spPr>
        <p:txBody>
          <a:bodyPr wrap="square">
            <a:spAutoFit/>
          </a:bodyPr>
          <a:lstStyle/>
          <a:p>
            <a:r>
              <a:rPr lang="tr-T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DİKKAT EDİLECEK HUSUSLAR</a:t>
            </a:r>
          </a:p>
        </p:txBody>
      </p:sp>
      <p:sp>
        <p:nvSpPr>
          <p:cNvPr id="7" name="Dikdörtgen 6"/>
          <p:cNvSpPr/>
          <p:nvPr/>
        </p:nvSpPr>
        <p:spPr>
          <a:xfrm>
            <a:off x="283029" y="2438400"/>
            <a:ext cx="8610600" cy="92333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Okul müdürlüğü tarafından sosyal etkinlikler kapsamında öğrencilerin bilimsel, kültürel, sanatsal, sportif etkinlikler ile toplum hizmeti çalışmalarının okulun resmî internet sitesinde haberi yapılarak haberde etkinlik görsellerine de yer verilmesi sağlanacaktır.</a:t>
            </a:r>
          </a:p>
        </p:txBody>
      </p:sp>
      <p:sp>
        <p:nvSpPr>
          <p:cNvPr id="8" name="Dikdörtgen 7"/>
          <p:cNvSpPr/>
          <p:nvPr/>
        </p:nvSpPr>
        <p:spPr>
          <a:xfrm>
            <a:off x="280851" y="3657600"/>
            <a:ext cx="8610599" cy="258532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Öğrencilerin sosyal etkinlik girişlerinin öğrenim gördüğü okulu tarafından yapılması esastır. Bu doğrultuda nakil giden öğrencilerin okuldan ayrılmadan önce sosyal etkinlik girişlerinin tamamlanması gerekmektedir. Sosyal etkinliği tamamlanmış ancak etkinlik bilgileri modüle işlenmeden nakil gitmiş öğrencilerin sosyal etkinlik girişleri velinin talebi üzerine etkinliği gerçekleştirdiği okulda sosyal etkinlik kurulunun uygun görmesi ve okul müdürünün onayı ile sosyal etkinlik kurulu başkanı (okul müdürü ya da ilgili müdür yardımcısı) tarafından Sosyal Etkinlik </a:t>
            </a:r>
            <a:r>
              <a:rPr lang="tr-TR" dirty="0" err="1"/>
              <a:t>Modülü’ne</a:t>
            </a:r>
            <a:r>
              <a:rPr lang="tr-TR" dirty="0"/>
              <a:t> işlenir. Nakil gidilen okul, öğrencilerin ayrıldığı okulda gerçekleştirdiği sosyal etkinlikleri modüle işleyemez.</a:t>
            </a:r>
          </a:p>
          <a:p>
            <a:endParaRPr lang="tr-TR" dirty="0"/>
          </a:p>
        </p:txBody>
      </p:sp>
      <p:sp>
        <p:nvSpPr>
          <p:cNvPr id="2" name="Dikdörtgen 1"/>
          <p:cNvSpPr/>
          <p:nvPr/>
        </p:nvSpPr>
        <p:spPr>
          <a:xfrm>
            <a:off x="330927" y="831850"/>
            <a:ext cx="8532221"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dirty="0"/>
              <a:t>Sosyal etkinlik girişleri, ilgili eğitim-öğretim yılını kapsayacak olup ilgili ders yılında yapılacaktır. İlgili eğitim öğretim yılında başlayıp yaz tatilinde tamamlanan etkinlikler, yeni ders yılında öğrencinin etkinliği gerçekleştirdiği okul tarafından Sosyal Etkinlik Modülüne işlenecektir. </a:t>
            </a: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51" y="1052382"/>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51" y="2373991"/>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70" y="5243614"/>
            <a:ext cx="8610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446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resimlerim\PNG  ARŞİVİ\1-karışık png\kisspng-poster-sky-cloud-cloud-5a86f18b233120.53315712151879309914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p:nvPr/>
        </p:nvSpPr>
        <p:spPr>
          <a:xfrm>
            <a:off x="1981200" y="5664012"/>
            <a:ext cx="5623179" cy="843821"/>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sz="5400" b="1" spc="-15" dirty="0">
                <a:latin typeface="Calibri"/>
                <a:cs typeface="Calibri"/>
              </a:rPr>
              <a:t>TEŞEKKÜR</a:t>
            </a:r>
            <a:r>
              <a:rPr sz="5400" b="1" spc="-40" dirty="0">
                <a:latin typeface="Calibri"/>
                <a:cs typeface="Calibri"/>
              </a:rPr>
              <a:t> </a:t>
            </a:r>
            <a:r>
              <a:rPr sz="5400" b="1" dirty="0">
                <a:latin typeface="Calibri"/>
                <a:cs typeface="Calibri"/>
              </a:rPr>
              <a:t>EDERİZ</a:t>
            </a:r>
            <a:r>
              <a:rPr sz="5400" b="1" dirty="0" smtClean="0">
                <a:latin typeface="Calibri"/>
                <a:cs typeface="Calibri"/>
              </a:rPr>
              <a:t>…</a:t>
            </a:r>
            <a:endParaRPr sz="5400" dirty="0">
              <a:latin typeface="Calibri"/>
              <a:cs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6719" y="-187234"/>
            <a:ext cx="5930900" cy="59309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167779" y="1143000"/>
            <a:ext cx="4708779"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Dinlediğiniz İçin</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0715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resimlerim\PNG  ARŞİVİ\1-karışık png\arrow-1988452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5345"/>
            <a:ext cx="8458199" cy="1828800"/>
          </a:xfrm>
          <a:prstGeom prst="rect">
            <a:avLst/>
          </a:prstGeom>
          <a:noFill/>
          <a:extLst>
            <a:ext uri="{909E8E84-426E-40DD-AFC4-6F175D3DCCD1}">
              <a14:hiddenFill xmlns:a14="http://schemas.microsoft.com/office/drawing/2010/main">
                <a:solidFill>
                  <a:srgbClr val="FFFFFF"/>
                </a:solidFill>
              </a14:hiddenFill>
            </a:ext>
          </a:extLst>
        </p:spPr>
      </p:pic>
      <p:sp>
        <p:nvSpPr>
          <p:cNvPr id="17" name="object 17"/>
          <p:cNvSpPr/>
          <p:nvPr/>
        </p:nvSpPr>
        <p:spPr>
          <a:xfrm>
            <a:off x="946391" y="5198364"/>
            <a:ext cx="5695950" cy="767715"/>
          </a:xfrm>
          <a:custGeom>
            <a:avLst/>
            <a:gdLst/>
            <a:ahLst/>
            <a:cxnLst/>
            <a:rect l="l" t="t" r="r" b="b"/>
            <a:pathLst>
              <a:path w="5695950" h="767714">
                <a:moveTo>
                  <a:pt x="5567946" y="0"/>
                </a:moveTo>
                <a:lnTo>
                  <a:pt x="127927" y="0"/>
                </a:lnTo>
                <a:lnTo>
                  <a:pt x="78132" y="10052"/>
                </a:lnTo>
                <a:lnTo>
                  <a:pt x="37469" y="37465"/>
                </a:lnTo>
                <a:lnTo>
                  <a:pt x="10053" y="78116"/>
                </a:lnTo>
                <a:lnTo>
                  <a:pt x="0" y="127889"/>
                </a:lnTo>
                <a:lnTo>
                  <a:pt x="0" y="639622"/>
                </a:lnTo>
                <a:lnTo>
                  <a:pt x="10053" y="689416"/>
                </a:lnTo>
                <a:lnTo>
                  <a:pt x="37469" y="730080"/>
                </a:lnTo>
                <a:lnTo>
                  <a:pt x="78132" y="757496"/>
                </a:lnTo>
                <a:lnTo>
                  <a:pt x="127927" y="767549"/>
                </a:lnTo>
                <a:lnTo>
                  <a:pt x="5567946" y="767549"/>
                </a:lnTo>
                <a:lnTo>
                  <a:pt x="5617718" y="757496"/>
                </a:lnTo>
                <a:lnTo>
                  <a:pt x="5658370" y="730080"/>
                </a:lnTo>
                <a:lnTo>
                  <a:pt x="5685782" y="689416"/>
                </a:lnTo>
                <a:lnTo>
                  <a:pt x="5695835" y="639622"/>
                </a:lnTo>
                <a:lnTo>
                  <a:pt x="5695835" y="127889"/>
                </a:lnTo>
                <a:lnTo>
                  <a:pt x="5685782" y="78116"/>
                </a:lnTo>
                <a:lnTo>
                  <a:pt x="5658370" y="37465"/>
                </a:lnTo>
                <a:lnTo>
                  <a:pt x="5617718" y="10052"/>
                </a:lnTo>
                <a:lnTo>
                  <a:pt x="5567946" y="0"/>
                </a:lnTo>
                <a:close/>
              </a:path>
            </a:pathLst>
          </a:custGeom>
          <a:solidFill>
            <a:srgbClr val="FFFFFF"/>
          </a:solidFill>
        </p:spPr>
        <p:txBody>
          <a:bodyPr wrap="square" lIns="0" tIns="0" rIns="0" bIns="0" rtlCol="0"/>
          <a:lstStyle/>
          <a:p>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8151" y="7620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25" name="Dikdörtgen 24"/>
          <p:cNvSpPr/>
          <p:nvPr/>
        </p:nvSpPr>
        <p:spPr>
          <a:xfrm>
            <a:off x="2362200" y="567445"/>
            <a:ext cx="4967928" cy="523220"/>
          </a:xfrm>
          <a:prstGeom prst="rect">
            <a:avLst/>
          </a:prstGeom>
          <a:noFill/>
        </p:spPr>
        <p:txBody>
          <a:bodyPr wrap="square" lIns="91440" tIns="45720" rIns="91440" bIns="45720">
            <a:spAutoFit/>
          </a:bodyPr>
          <a:lstStyle/>
          <a:p>
            <a:pPr algn="ctr"/>
            <a:r>
              <a:rPr lang="tr-TR" sz="2800" b="1" dirty="0" smtClean="0">
                <a:ln w="1905"/>
                <a:solidFill>
                  <a:schemeClr val="bg1"/>
                </a:solidFill>
                <a:effectLst>
                  <a:innerShdw blurRad="69850" dist="43180" dir="5400000">
                    <a:srgbClr val="000000">
                      <a:alpha val="65000"/>
                    </a:srgbClr>
                  </a:innerShdw>
                </a:effectLst>
              </a:rPr>
              <a:t>SOSYAL ETKİNLİKLER MODÜLÜ</a:t>
            </a:r>
            <a:endParaRPr lang="tr-TR" sz="2800" b="1" cap="none" spc="0" dirty="0">
              <a:ln w="1905"/>
              <a:solidFill>
                <a:schemeClr val="bg1"/>
              </a:solidFill>
              <a:effectLst>
                <a:innerShdw blurRad="69850" dist="43180" dir="5400000">
                  <a:srgbClr val="000000">
                    <a:alpha val="65000"/>
                  </a:srgbClr>
                </a:innerShdw>
              </a:effectLst>
            </a:endParaRPr>
          </a:p>
        </p:txBody>
      </p:sp>
      <p:sp>
        <p:nvSpPr>
          <p:cNvPr id="59" name="Google Shape;82;p9"/>
          <p:cNvSpPr>
            <a:spLocks noChangeArrowheads="1"/>
          </p:cNvSpPr>
          <p:nvPr/>
        </p:nvSpPr>
        <p:spPr bwMode="auto">
          <a:xfrm>
            <a:off x="500063" y="2479675"/>
            <a:ext cx="696912" cy="738188"/>
          </a:xfrm>
          <a:custGeom>
            <a:avLst/>
            <a:gdLst>
              <a:gd name="T0" fmla="*/ 948592887 w 255"/>
              <a:gd name="T1" fmla="*/ 0 h 261"/>
              <a:gd name="T2" fmla="*/ 1127852318 w 255"/>
              <a:gd name="T3" fmla="*/ 7998451 h 261"/>
              <a:gd name="T4" fmla="*/ 1314583739 w 255"/>
              <a:gd name="T5" fmla="*/ 71994542 h 261"/>
              <a:gd name="T6" fmla="*/ 1486376647 w 255"/>
              <a:gd name="T7" fmla="*/ 175985716 h 261"/>
              <a:gd name="T8" fmla="*/ 1620820537 w 255"/>
              <a:gd name="T9" fmla="*/ 295973792 h 261"/>
              <a:gd name="T10" fmla="*/ 1740328646 w 255"/>
              <a:gd name="T11" fmla="*/ 447961327 h 261"/>
              <a:gd name="T12" fmla="*/ 1829959729 w 255"/>
              <a:gd name="T13" fmla="*/ 615948592 h 261"/>
              <a:gd name="T14" fmla="*/ 1874775270 w 255"/>
              <a:gd name="T15" fmla="*/ 799932759 h 261"/>
              <a:gd name="T16" fmla="*/ 1904652297 w 255"/>
              <a:gd name="T17" fmla="*/ 999913828 h 261"/>
              <a:gd name="T18" fmla="*/ 1882244526 w 255"/>
              <a:gd name="T19" fmla="*/ 1199897725 h 261"/>
              <a:gd name="T20" fmla="*/ 1829959729 w 255"/>
              <a:gd name="T21" fmla="*/ 1391880343 h 261"/>
              <a:gd name="T22" fmla="*/ 1725390133 w 255"/>
              <a:gd name="T23" fmla="*/ 1575864510 h 261"/>
              <a:gd name="T24" fmla="*/ 1613351280 w 255"/>
              <a:gd name="T25" fmla="*/ 1735853324 h 261"/>
              <a:gd name="T26" fmla="*/ 1717920876 w 255"/>
              <a:gd name="T27" fmla="*/ 1815846318 h 261"/>
              <a:gd name="T28" fmla="*/ 1852367499 w 255"/>
              <a:gd name="T29" fmla="*/ 1871841130 h 261"/>
              <a:gd name="T30" fmla="*/ 1740328646 w 255"/>
              <a:gd name="T31" fmla="*/ 1935834393 h 261"/>
              <a:gd name="T32" fmla="*/ 1538661445 w 255"/>
              <a:gd name="T33" fmla="*/ 2015827386 h 261"/>
              <a:gd name="T34" fmla="*/ 1277237455 w 255"/>
              <a:gd name="T35" fmla="*/ 2071822199 h 261"/>
              <a:gd name="T36" fmla="*/ 1000874952 w 255"/>
              <a:gd name="T37" fmla="*/ 2071822199 h 261"/>
              <a:gd name="T38" fmla="*/ 761861465 w 255"/>
              <a:gd name="T39" fmla="*/ 2015827386 h 261"/>
              <a:gd name="T40" fmla="*/ 590068558 w 255"/>
              <a:gd name="T41" fmla="*/ 1951834123 h 261"/>
              <a:gd name="T42" fmla="*/ 418275650 w 255"/>
              <a:gd name="T43" fmla="*/ 1847842949 h 261"/>
              <a:gd name="T44" fmla="*/ 268893246 w 255"/>
              <a:gd name="T45" fmla="*/ 1727852045 h 261"/>
              <a:gd name="T46" fmla="*/ 164323651 w 255"/>
              <a:gd name="T47" fmla="*/ 1567866059 h 261"/>
              <a:gd name="T48" fmla="*/ 67223312 w 255"/>
              <a:gd name="T49" fmla="*/ 1391880343 h 261"/>
              <a:gd name="T50" fmla="*/ 14938514 w 255"/>
              <a:gd name="T51" fmla="*/ 1207896176 h 261"/>
              <a:gd name="T52" fmla="*/ 0 w 255"/>
              <a:gd name="T53" fmla="*/ 1015913558 h 261"/>
              <a:gd name="T54" fmla="*/ 14938514 w 255"/>
              <a:gd name="T55" fmla="*/ 815929661 h 261"/>
              <a:gd name="T56" fmla="*/ 67223312 w 255"/>
              <a:gd name="T57" fmla="*/ 615948592 h 261"/>
              <a:gd name="T58" fmla="*/ 134446623 w 255"/>
              <a:gd name="T59" fmla="*/ 479957959 h 261"/>
              <a:gd name="T60" fmla="*/ 313708788 w 255"/>
              <a:gd name="T61" fmla="*/ 247980258 h 261"/>
              <a:gd name="T62" fmla="*/ 552722274 w 255"/>
              <a:gd name="T63" fmla="*/ 87991444 h 261"/>
              <a:gd name="T64" fmla="*/ 814146263 w 255"/>
              <a:gd name="T65" fmla="*/ 7998451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61"/>
              <a:gd name="T101" fmla="*/ 255 w 255"/>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61" extrusionOk="0">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endParaRPr lang="tr-TR"/>
          </a:p>
        </p:txBody>
      </p:sp>
      <p:pic>
        <p:nvPicPr>
          <p:cNvPr id="1026" name="Picture 2" descr="C:\Users\Pc\Desktop\sosyal etkinlikler\SUNU ARKA RESM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718055"/>
            <a:ext cx="4806064" cy="4806064"/>
          </a:xfrm>
          <a:prstGeom prst="rect">
            <a:avLst/>
          </a:prstGeom>
          <a:noFill/>
          <a:extLst>
            <a:ext uri="{909E8E84-426E-40DD-AFC4-6F175D3DCCD1}">
              <a14:hiddenFill xmlns:a14="http://schemas.microsoft.com/office/drawing/2010/main">
                <a:solidFill>
                  <a:srgbClr val="FFFFFF"/>
                </a:solidFill>
              </a14:hiddenFill>
            </a:ext>
          </a:extLst>
        </p:spPr>
      </p:pic>
      <p:sp>
        <p:nvSpPr>
          <p:cNvPr id="33" name="Dikdörtgen 32"/>
          <p:cNvSpPr/>
          <p:nvPr/>
        </p:nvSpPr>
        <p:spPr>
          <a:xfrm>
            <a:off x="1052863" y="2239818"/>
            <a:ext cx="651033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Clr>
                <a:srgbClr val="000000"/>
              </a:buClr>
            </a:pPr>
            <a:r>
              <a:rPr lang="tr-TR" altLang="tr-TR" b="1" spc="50" dirty="0">
                <a:ln w="11430"/>
                <a:solidFill>
                  <a:srgbClr val="1E4778"/>
                </a:solidFill>
                <a:effectLst>
                  <a:outerShdw blurRad="50800" dist="38100" dir="2700000" algn="tl" rotWithShape="0">
                    <a:prstClr val="black">
                      <a:alpha val="40000"/>
                    </a:prstClr>
                  </a:outerShdw>
                </a:effectLst>
                <a:latin typeface="Calibri" pitchFamily="34" charset="0"/>
                <a:sym typeface="Calibri" pitchFamily="34" charset="0"/>
              </a:rPr>
              <a:t>Sosyal Etkinlik Modülünün 2023 Vizyon Belgesinde yer alan “e-</a:t>
            </a:r>
            <a:r>
              <a:rPr lang="tr-TR" altLang="tr-TR" b="1" spc="50" dirty="0" err="1">
                <a:ln w="11430"/>
                <a:solidFill>
                  <a:srgbClr val="1E4778"/>
                </a:solidFill>
                <a:effectLst>
                  <a:outerShdw blurRad="50800" dist="38100" dir="2700000" algn="tl" rotWithShape="0">
                    <a:prstClr val="black">
                      <a:alpha val="40000"/>
                    </a:prstClr>
                  </a:outerShdw>
                </a:effectLst>
                <a:latin typeface="Calibri" pitchFamily="34" charset="0"/>
                <a:sym typeface="Calibri" pitchFamily="34" charset="0"/>
              </a:rPr>
              <a:t>Portfolyo</a:t>
            </a:r>
            <a:r>
              <a:rPr lang="tr-TR" altLang="tr-TR" b="1" spc="50" dirty="0">
                <a:ln w="11430"/>
                <a:solidFill>
                  <a:srgbClr val="1E4778"/>
                </a:solidFill>
                <a:effectLst>
                  <a:outerShdw blurRad="50800" dist="38100" dir="2700000" algn="tl" rotWithShape="0">
                    <a:prstClr val="black">
                      <a:alpha val="40000"/>
                    </a:prstClr>
                  </a:outerShdw>
                </a:effectLst>
                <a:latin typeface="Calibri" pitchFamily="34" charset="0"/>
                <a:sym typeface="Calibri" pitchFamily="34" charset="0"/>
              </a:rPr>
              <a:t>” ve “Okul Profili Değerlendirme” çalışmalarında da veri kaynağı olarak kullanılması planlanmaktadır</a:t>
            </a:r>
          </a:p>
        </p:txBody>
      </p:sp>
    </p:spTree>
    <p:extLst>
      <p:ext uri="{BB962C8B-B14F-4D97-AF65-F5344CB8AC3E}">
        <p14:creationId xmlns:p14="http://schemas.microsoft.com/office/powerpoint/2010/main" val="125465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ipe(down)">
                                      <p:cBhvr>
                                        <p:cTn id="13" dur="580">
                                          <p:stCondLst>
                                            <p:cond delay="0"/>
                                          </p:stCondLst>
                                        </p:cTn>
                                        <p:tgtEl>
                                          <p:spTgt spid="3075"/>
                                        </p:tgtEl>
                                      </p:cBhvr>
                                    </p:animEffect>
                                    <p:anim calcmode="lin" valueType="num">
                                      <p:cBhvr>
                                        <p:cTn id="14"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5"/>
                                        </p:tgtEl>
                                      </p:cBhvr>
                                      <p:to x="100000" y="60000"/>
                                    </p:animScale>
                                    <p:animScale>
                                      <p:cBhvr>
                                        <p:cTn id="20" dur="166" decel="50000">
                                          <p:stCondLst>
                                            <p:cond delay="676"/>
                                          </p:stCondLst>
                                        </p:cTn>
                                        <p:tgtEl>
                                          <p:spTgt spid="3075"/>
                                        </p:tgtEl>
                                      </p:cBhvr>
                                      <p:to x="100000" y="100000"/>
                                    </p:animScale>
                                    <p:animScale>
                                      <p:cBhvr>
                                        <p:cTn id="21" dur="26">
                                          <p:stCondLst>
                                            <p:cond delay="1312"/>
                                          </p:stCondLst>
                                        </p:cTn>
                                        <p:tgtEl>
                                          <p:spTgt spid="3075"/>
                                        </p:tgtEl>
                                      </p:cBhvr>
                                      <p:to x="100000" y="80000"/>
                                    </p:animScale>
                                    <p:animScale>
                                      <p:cBhvr>
                                        <p:cTn id="22" dur="166" decel="50000">
                                          <p:stCondLst>
                                            <p:cond delay="1338"/>
                                          </p:stCondLst>
                                        </p:cTn>
                                        <p:tgtEl>
                                          <p:spTgt spid="3075"/>
                                        </p:tgtEl>
                                      </p:cBhvr>
                                      <p:to x="100000" y="100000"/>
                                    </p:animScale>
                                    <p:animScale>
                                      <p:cBhvr>
                                        <p:cTn id="23" dur="26">
                                          <p:stCondLst>
                                            <p:cond delay="1642"/>
                                          </p:stCondLst>
                                        </p:cTn>
                                        <p:tgtEl>
                                          <p:spTgt spid="3075"/>
                                        </p:tgtEl>
                                      </p:cBhvr>
                                      <p:to x="100000" y="90000"/>
                                    </p:animScale>
                                    <p:animScale>
                                      <p:cBhvr>
                                        <p:cTn id="24" dur="166" decel="50000">
                                          <p:stCondLst>
                                            <p:cond delay="1668"/>
                                          </p:stCondLst>
                                        </p:cTn>
                                        <p:tgtEl>
                                          <p:spTgt spid="3075"/>
                                        </p:tgtEl>
                                      </p:cBhvr>
                                      <p:to x="100000" y="100000"/>
                                    </p:animScale>
                                    <p:animScale>
                                      <p:cBhvr>
                                        <p:cTn id="25" dur="26">
                                          <p:stCondLst>
                                            <p:cond delay="1808"/>
                                          </p:stCondLst>
                                        </p:cTn>
                                        <p:tgtEl>
                                          <p:spTgt spid="3075"/>
                                        </p:tgtEl>
                                      </p:cBhvr>
                                      <p:to x="100000" y="95000"/>
                                    </p:animScale>
                                    <p:animScale>
                                      <p:cBhvr>
                                        <p:cTn id="26" dur="166" decel="50000">
                                          <p:stCondLst>
                                            <p:cond delay="1834"/>
                                          </p:stCondLst>
                                        </p:cTn>
                                        <p:tgtEl>
                                          <p:spTgt spid="3075"/>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descr="H:\resimlerim\PNG  ARŞİVİ\1-karışık png\arrow-1988452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5345"/>
            <a:ext cx="8458199"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p:nvPr/>
        </p:nvSpPr>
        <p:spPr>
          <a:xfrm>
            <a:off x="494760" y="2066428"/>
            <a:ext cx="6470854" cy="521143"/>
          </a:xfrm>
          <a:custGeom>
            <a:avLst/>
            <a:gdLst/>
            <a:ahLst/>
            <a:cxnLst/>
            <a:rect l="l" t="t" r="r" b="b"/>
            <a:pathLst>
              <a:path w="8136890" h="655319">
                <a:moveTo>
                  <a:pt x="0" y="655205"/>
                </a:moveTo>
                <a:lnTo>
                  <a:pt x="8136890" y="655205"/>
                </a:lnTo>
                <a:lnTo>
                  <a:pt x="8136890" y="0"/>
                </a:lnTo>
                <a:lnTo>
                  <a:pt x="0" y="0"/>
                </a:lnTo>
                <a:lnTo>
                  <a:pt x="0" y="655205"/>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p>
        </p:txBody>
      </p:sp>
      <p:sp>
        <p:nvSpPr>
          <p:cNvPr id="5" name="object 5"/>
          <p:cNvSpPr/>
          <p:nvPr/>
        </p:nvSpPr>
        <p:spPr>
          <a:xfrm>
            <a:off x="1001807" y="1647933"/>
            <a:ext cx="4529699" cy="610525"/>
          </a:xfrm>
          <a:custGeom>
            <a:avLst/>
            <a:gdLst/>
            <a:ahLst/>
            <a:cxnLst/>
            <a:rect l="l" t="t" r="r" b="b"/>
            <a:pathLst>
              <a:path w="5695950" h="767714">
                <a:moveTo>
                  <a:pt x="5567946" y="0"/>
                </a:moveTo>
                <a:lnTo>
                  <a:pt x="127927" y="0"/>
                </a:lnTo>
                <a:lnTo>
                  <a:pt x="78132" y="10054"/>
                </a:lnTo>
                <a:lnTo>
                  <a:pt x="37469" y="37480"/>
                </a:lnTo>
                <a:lnTo>
                  <a:pt x="10053" y="78170"/>
                </a:lnTo>
                <a:lnTo>
                  <a:pt x="0" y="128015"/>
                </a:lnTo>
                <a:lnTo>
                  <a:pt x="0" y="639699"/>
                </a:lnTo>
                <a:lnTo>
                  <a:pt x="10053" y="689471"/>
                </a:lnTo>
                <a:lnTo>
                  <a:pt x="37469" y="730123"/>
                </a:lnTo>
                <a:lnTo>
                  <a:pt x="78132" y="757535"/>
                </a:lnTo>
                <a:lnTo>
                  <a:pt x="127927" y="767588"/>
                </a:lnTo>
                <a:lnTo>
                  <a:pt x="5567946" y="767588"/>
                </a:lnTo>
                <a:lnTo>
                  <a:pt x="5617718" y="757535"/>
                </a:lnTo>
                <a:lnTo>
                  <a:pt x="5658370" y="730123"/>
                </a:lnTo>
                <a:lnTo>
                  <a:pt x="5685782" y="689471"/>
                </a:lnTo>
                <a:lnTo>
                  <a:pt x="5695835" y="639699"/>
                </a:lnTo>
                <a:lnTo>
                  <a:pt x="5695835" y="128015"/>
                </a:lnTo>
                <a:lnTo>
                  <a:pt x="5685782" y="78170"/>
                </a:lnTo>
                <a:lnTo>
                  <a:pt x="5658370" y="37480"/>
                </a:lnTo>
                <a:lnTo>
                  <a:pt x="5617718" y="10054"/>
                </a:lnTo>
                <a:lnTo>
                  <a:pt x="5567946" y="0"/>
                </a:lnTo>
                <a:close/>
              </a:path>
            </a:pathLst>
          </a:custGeom>
        </p:spPr>
        <p:style>
          <a:lnRef idx="3">
            <a:schemeClr val="lt1"/>
          </a:lnRef>
          <a:fillRef idx="1">
            <a:schemeClr val="accent5"/>
          </a:fillRef>
          <a:effectRef idx="1">
            <a:schemeClr val="accent5"/>
          </a:effectRef>
          <a:fontRef idx="minor">
            <a:schemeClr val="lt1"/>
          </a:fontRef>
        </p:style>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object 17"/>
          <p:cNvSpPr/>
          <p:nvPr/>
        </p:nvSpPr>
        <p:spPr>
          <a:xfrm>
            <a:off x="946391" y="5198364"/>
            <a:ext cx="5695950" cy="767715"/>
          </a:xfrm>
          <a:custGeom>
            <a:avLst/>
            <a:gdLst/>
            <a:ahLst/>
            <a:cxnLst/>
            <a:rect l="l" t="t" r="r" b="b"/>
            <a:pathLst>
              <a:path w="5695950" h="767714">
                <a:moveTo>
                  <a:pt x="5567946" y="0"/>
                </a:moveTo>
                <a:lnTo>
                  <a:pt x="127927" y="0"/>
                </a:lnTo>
                <a:lnTo>
                  <a:pt x="78132" y="10052"/>
                </a:lnTo>
                <a:lnTo>
                  <a:pt x="37469" y="37465"/>
                </a:lnTo>
                <a:lnTo>
                  <a:pt x="10053" y="78116"/>
                </a:lnTo>
                <a:lnTo>
                  <a:pt x="0" y="127889"/>
                </a:lnTo>
                <a:lnTo>
                  <a:pt x="0" y="639622"/>
                </a:lnTo>
                <a:lnTo>
                  <a:pt x="10053" y="689416"/>
                </a:lnTo>
                <a:lnTo>
                  <a:pt x="37469" y="730080"/>
                </a:lnTo>
                <a:lnTo>
                  <a:pt x="78132" y="757496"/>
                </a:lnTo>
                <a:lnTo>
                  <a:pt x="127927" y="767549"/>
                </a:lnTo>
                <a:lnTo>
                  <a:pt x="5567946" y="767549"/>
                </a:lnTo>
                <a:lnTo>
                  <a:pt x="5617718" y="757496"/>
                </a:lnTo>
                <a:lnTo>
                  <a:pt x="5658370" y="730080"/>
                </a:lnTo>
                <a:lnTo>
                  <a:pt x="5685782" y="689416"/>
                </a:lnTo>
                <a:lnTo>
                  <a:pt x="5695835" y="639622"/>
                </a:lnTo>
                <a:lnTo>
                  <a:pt x="5695835" y="127889"/>
                </a:lnTo>
                <a:lnTo>
                  <a:pt x="5685782" y="78116"/>
                </a:lnTo>
                <a:lnTo>
                  <a:pt x="5658370" y="37465"/>
                </a:lnTo>
                <a:lnTo>
                  <a:pt x="5617718" y="10052"/>
                </a:lnTo>
                <a:lnTo>
                  <a:pt x="5567946" y="0"/>
                </a:lnTo>
                <a:close/>
              </a:path>
            </a:pathLst>
          </a:custGeom>
          <a:solidFill>
            <a:srgbClr val="FFFFFF"/>
          </a:solidFill>
        </p:spPr>
        <p:txBody>
          <a:bodyPr wrap="square" lIns="0" tIns="0" rIns="0" bIns="0" rtlCol="0"/>
          <a:lstStyle/>
          <a:p>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8151" y="7620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a:xfrm>
            <a:off x="1080925" y="1800960"/>
            <a:ext cx="3295116"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Clr>
                <a:srgbClr val="000000"/>
              </a:buClr>
            </a:pPr>
            <a:r>
              <a:rPr lang="tr-TR" alt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sym typeface="Calibri" pitchFamily="34" charset="0"/>
              </a:rPr>
              <a:t>Bilimsel Etkinlikler</a:t>
            </a:r>
          </a:p>
        </p:txBody>
      </p:sp>
      <p:sp>
        <p:nvSpPr>
          <p:cNvPr id="25" name="Dikdörtgen 24"/>
          <p:cNvSpPr/>
          <p:nvPr/>
        </p:nvSpPr>
        <p:spPr>
          <a:xfrm>
            <a:off x="2285999" y="457200"/>
            <a:ext cx="5181601" cy="646331"/>
          </a:xfrm>
          <a:prstGeom prst="rect">
            <a:avLst/>
          </a:prstGeom>
          <a:noFill/>
        </p:spPr>
        <p:txBody>
          <a:bodyPr wrap="square" lIns="91440" tIns="45720" rIns="91440" bIns="45720">
            <a:spAutoFit/>
          </a:bodyPr>
          <a:lstStyle/>
          <a:p>
            <a:pPr algn="ctr"/>
            <a:r>
              <a:rPr sz="3600" b="1" cap="none" spc="0" dirty="0">
                <a:ln w="1905"/>
                <a:solidFill>
                  <a:schemeClr val="bg1"/>
                </a:solidFill>
                <a:effectLst>
                  <a:innerShdw blurRad="69850" dist="43180" dir="5400000">
                    <a:srgbClr val="000000">
                      <a:alpha val="65000"/>
                    </a:srgbClr>
                  </a:innerShdw>
                </a:effectLst>
              </a:rPr>
              <a:t>Sistemin Yeni Kavramları</a:t>
            </a:r>
            <a:endParaRPr lang="tr-TR" sz="3600" b="1" cap="none" spc="0" dirty="0">
              <a:ln w="1905"/>
              <a:solidFill>
                <a:schemeClr val="bg1"/>
              </a:solidFill>
              <a:effectLst>
                <a:innerShdw blurRad="69850" dist="43180" dir="5400000">
                  <a:srgbClr val="000000">
                    <a:alpha val="65000"/>
                  </a:srgbClr>
                </a:innerShdw>
              </a:effectLst>
            </a:endParaRPr>
          </a:p>
        </p:txBody>
      </p:sp>
      <p:sp>
        <p:nvSpPr>
          <p:cNvPr id="43" name="object 3"/>
          <p:cNvSpPr/>
          <p:nvPr/>
        </p:nvSpPr>
        <p:spPr>
          <a:xfrm>
            <a:off x="485523" y="3100900"/>
            <a:ext cx="6470854" cy="521143"/>
          </a:xfrm>
          <a:custGeom>
            <a:avLst/>
            <a:gdLst/>
            <a:ahLst/>
            <a:cxnLst/>
            <a:rect l="l" t="t" r="r" b="b"/>
            <a:pathLst>
              <a:path w="8136890" h="655319">
                <a:moveTo>
                  <a:pt x="0" y="655205"/>
                </a:moveTo>
                <a:lnTo>
                  <a:pt x="8136890" y="655205"/>
                </a:lnTo>
                <a:lnTo>
                  <a:pt x="8136890" y="0"/>
                </a:lnTo>
                <a:lnTo>
                  <a:pt x="0" y="0"/>
                </a:lnTo>
                <a:lnTo>
                  <a:pt x="0" y="655205"/>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p>
        </p:txBody>
      </p:sp>
      <p:sp>
        <p:nvSpPr>
          <p:cNvPr id="44" name="object 5"/>
          <p:cNvSpPr/>
          <p:nvPr/>
        </p:nvSpPr>
        <p:spPr>
          <a:xfrm>
            <a:off x="937154" y="2682406"/>
            <a:ext cx="4529699" cy="610525"/>
          </a:xfrm>
          <a:custGeom>
            <a:avLst/>
            <a:gdLst/>
            <a:ahLst/>
            <a:cxnLst/>
            <a:rect l="l" t="t" r="r" b="b"/>
            <a:pathLst>
              <a:path w="5695950" h="767714">
                <a:moveTo>
                  <a:pt x="5567946" y="0"/>
                </a:moveTo>
                <a:lnTo>
                  <a:pt x="127927" y="0"/>
                </a:lnTo>
                <a:lnTo>
                  <a:pt x="78132" y="10054"/>
                </a:lnTo>
                <a:lnTo>
                  <a:pt x="37469" y="37480"/>
                </a:lnTo>
                <a:lnTo>
                  <a:pt x="10053" y="78170"/>
                </a:lnTo>
                <a:lnTo>
                  <a:pt x="0" y="128015"/>
                </a:lnTo>
                <a:lnTo>
                  <a:pt x="0" y="639699"/>
                </a:lnTo>
                <a:lnTo>
                  <a:pt x="10053" y="689471"/>
                </a:lnTo>
                <a:lnTo>
                  <a:pt x="37469" y="730123"/>
                </a:lnTo>
                <a:lnTo>
                  <a:pt x="78132" y="757535"/>
                </a:lnTo>
                <a:lnTo>
                  <a:pt x="127927" y="767588"/>
                </a:lnTo>
                <a:lnTo>
                  <a:pt x="5567946" y="767588"/>
                </a:lnTo>
                <a:lnTo>
                  <a:pt x="5617718" y="757535"/>
                </a:lnTo>
                <a:lnTo>
                  <a:pt x="5658370" y="730123"/>
                </a:lnTo>
                <a:lnTo>
                  <a:pt x="5685782" y="689471"/>
                </a:lnTo>
                <a:lnTo>
                  <a:pt x="5695835" y="639699"/>
                </a:lnTo>
                <a:lnTo>
                  <a:pt x="5695835" y="128015"/>
                </a:lnTo>
                <a:lnTo>
                  <a:pt x="5685782" y="78170"/>
                </a:lnTo>
                <a:lnTo>
                  <a:pt x="5658370" y="37480"/>
                </a:lnTo>
                <a:lnTo>
                  <a:pt x="5617718" y="10054"/>
                </a:lnTo>
                <a:lnTo>
                  <a:pt x="5567946" y="0"/>
                </a:lnTo>
                <a:close/>
              </a:path>
            </a:pathLst>
          </a:custGeom>
          <a:solidFill>
            <a:srgbClr val="92D050"/>
          </a:solidFill>
        </p:spPr>
        <p:style>
          <a:lnRef idx="3">
            <a:schemeClr val="lt1"/>
          </a:lnRef>
          <a:fillRef idx="1">
            <a:schemeClr val="accent5"/>
          </a:fillRef>
          <a:effectRef idx="1">
            <a:schemeClr val="accent5"/>
          </a:effectRef>
          <a:fontRef idx="minor">
            <a:schemeClr val="lt1"/>
          </a:fontRef>
        </p:style>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5" name="Dikdörtgen 44"/>
          <p:cNvSpPr/>
          <p:nvPr/>
        </p:nvSpPr>
        <p:spPr>
          <a:xfrm>
            <a:off x="1071688" y="2835432"/>
            <a:ext cx="3295116"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Clr>
                <a:srgbClr val="000000"/>
              </a:buClr>
            </a:pPr>
            <a:r>
              <a:rPr lang="tr-TR" alt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sym typeface="Calibri" pitchFamily="34" charset="0"/>
              </a:rPr>
              <a:t>Kültürel Etkinlikler</a:t>
            </a:r>
          </a:p>
        </p:txBody>
      </p:sp>
      <p:sp>
        <p:nvSpPr>
          <p:cNvPr id="46" name="object 3"/>
          <p:cNvSpPr/>
          <p:nvPr/>
        </p:nvSpPr>
        <p:spPr>
          <a:xfrm>
            <a:off x="494759" y="4126136"/>
            <a:ext cx="6470854" cy="521143"/>
          </a:xfrm>
          <a:custGeom>
            <a:avLst/>
            <a:gdLst/>
            <a:ahLst/>
            <a:cxnLst/>
            <a:rect l="l" t="t" r="r" b="b"/>
            <a:pathLst>
              <a:path w="8136890" h="655319">
                <a:moveTo>
                  <a:pt x="0" y="655205"/>
                </a:moveTo>
                <a:lnTo>
                  <a:pt x="8136890" y="655205"/>
                </a:lnTo>
                <a:lnTo>
                  <a:pt x="8136890" y="0"/>
                </a:lnTo>
                <a:lnTo>
                  <a:pt x="0" y="0"/>
                </a:lnTo>
                <a:lnTo>
                  <a:pt x="0" y="655205"/>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p>
        </p:txBody>
      </p:sp>
      <p:sp>
        <p:nvSpPr>
          <p:cNvPr id="47" name="object 5"/>
          <p:cNvSpPr/>
          <p:nvPr/>
        </p:nvSpPr>
        <p:spPr>
          <a:xfrm>
            <a:off x="946390" y="3707642"/>
            <a:ext cx="4529699" cy="610525"/>
          </a:xfrm>
          <a:custGeom>
            <a:avLst/>
            <a:gdLst/>
            <a:ahLst/>
            <a:cxnLst/>
            <a:rect l="l" t="t" r="r" b="b"/>
            <a:pathLst>
              <a:path w="5695950" h="767714">
                <a:moveTo>
                  <a:pt x="5567946" y="0"/>
                </a:moveTo>
                <a:lnTo>
                  <a:pt x="127927" y="0"/>
                </a:lnTo>
                <a:lnTo>
                  <a:pt x="78132" y="10054"/>
                </a:lnTo>
                <a:lnTo>
                  <a:pt x="37469" y="37480"/>
                </a:lnTo>
                <a:lnTo>
                  <a:pt x="10053" y="78170"/>
                </a:lnTo>
                <a:lnTo>
                  <a:pt x="0" y="128015"/>
                </a:lnTo>
                <a:lnTo>
                  <a:pt x="0" y="639699"/>
                </a:lnTo>
                <a:lnTo>
                  <a:pt x="10053" y="689471"/>
                </a:lnTo>
                <a:lnTo>
                  <a:pt x="37469" y="730123"/>
                </a:lnTo>
                <a:lnTo>
                  <a:pt x="78132" y="757535"/>
                </a:lnTo>
                <a:lnTo>
                  <a:pt x="127927" y="767588"/>
                </a:lnTo>
                <a:lnTo>
                  <a:pt x="5567946" y="767588"/>
                </a:lnTo>
                <a:lnTo>
                  <a:pt x="5617718" y="757535"/>
                </a:lnTo>
                <a:lnTo>
                  <a:pt x="5658370" y="730123"/>
                </a:lnTo>
                <a:lnTo>
                  <a:pt x="5685782" y="689471"/>
                </a:lnTo>
                <a:lnTo>
                  <a:pt x="5695835" y="639699"/>
                </a:lnTo>
                <a:lnTo>
                  <a:pt x="5695835" y="128015"/>
                </a:lnTo>
                <a:lnTo>
                  <a:pt x="5685782" y="78170"/>
                </a:lnTo>
                <a:lnTo>
                  <a:pt x="5658370" y="37480"/>
                </a:lnTo>
                <a:lnTo>
                  <a:pt x="5617718" y="10054"/>
                </a:lnTo>
                <a:lnTo>
                  <a:pt x="5567946" y="0"/>
                </a:lnTo>
                <a:close/>
              </a:path>
            </a:pathLst>
          </a:custGeom>
          <a:solidFill>
            <a:schemeClr val="bg1">
              <a:lumMod val="85000"/>
            </a:schemeClr>
          </a:solidFill>
        </p:spPr>
        <p:style>
          <a:lnRef idx="3">
            <a:schemeClr val="lt1"/>
          </a:lnRef>
          <a:fillRef idx="1">
            <a:schemeClr val="accent6"/>
          </a:fillRef>
          <a:effectRef idx="1">
            <a:schemeClr val="accent6"/>
          </a:effectRef>
          <a:fontRef idx="minor">
            <a:schemeClr val="lt1"/>
          </a:fontRef>
        </p:style>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8" name="Dikdörtgen 47"/>
          <p:cNvSpPr/>
          <p:nvPr/>
        </p:nvSpPr>
        <p:spPr>
          <a:xfrm>
            <a:off x="1090161" y="3782071"/>
            <a:ext cx="3295116"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Clr>
                <a:srgbClr val="000000"/>
              </a:buClr>
            </a:pPr>
            <a:r>
              <a:rPr lang="tr-TR" alt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sym typeface="Calibri" pitchFamily="34" charset="0"/>
              </a:rPr>
              <a:t>Sanatsal Etkinlikler</a:t>
            </a:r>
          </a:p>
        </p:txBody>
      </p:sp>
      <p:sp>
        <p:nvSpPr>
          <p:cNvPr id="49" name="object 3"/>
          <p:cNvSpPr/>
          <p:nvPr/>
        </p:nvSpPr>
        <p:spPr>
          <a:xfrm>
            <a:off x="540940" y="5160608"/>
            <a:ext cx="6470854" cy="521143"/>
          </a:xfrm>
          <a:custGeom>
            <a:avLst/>
            <a:gdLst/>
            <a:ahLst/>
            <a:cxnLst/>
            <a:rect l="l" t="t" r="r" b="b"/>
            <a:pathLst>
              <a:path w="8136890" h="655319">
                <a:moveTo>
                  <a:pt x="0" y="655205"/>
                </a:moveTo>
                <a:lnTo>
                  <a:pt x="8136890" y="655205"/>
                </a:lnTo>
                <a:lnTo>
                  <a:pt x="8136890" y="0"/>
                </a:lnTo>
                <a:lnTo>
                  <a:pt x="0" y="0"/>
                </a:lnTo>
                <a:lnTo>
                  <a:pt x="0" y="655205"/>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p>
        </p:txBody>
      </p:sp>
      <p:sp>
        <p:nvSpPr>
          <p:cNvPr id="50" name="object 5"/>
          <p:cNvSpPr/>
          <p:nvPr/>
        </p:nvSpPr>
        <p:spPr>
          <a:xfrm>
            <a:off x="992571" y="4742114"/>
            <a:ext cx="4529699" cy="610525"/>
          </a:xfrm>
          <a:custGeom>
            <a:avLst/>
            <a:gdLst/>
            <a:ahLst/>
            <a:cxnLst/>
            <a:rect l="l" t="t" r="r" b="b"/>
            <a:pathLst>
              <a:path w="5695950" h="767714">
                <a:moveTo>
                  <a:pt x="5567946" y="0"/>
                </a:moveTo>
                <a:lnTo>
                  <a:pt x="127927" y="0"/>
                </a:lnTo>
                <a:lnTo>
                  <a:pt x="78132" y="10054"/>
                </a:lnTo>
                <a:lnTo>
                  <a:pt x="37469" y="37480"/>
                </a:lnTo>
                <a:lnTo>
                  <a:pt x="10053" y="78170"/>
                </a:lnTo>
                <a:lnTo>
                  <a:pt x="0" y="128015"/>
                </a:lnTo>
                <a:lnTo>
                  <a:pt x="0" y="639699"/>
                </a:lnTo>
                <a:lnTo>
                  <a:pt x="10053" y="689471"/>
                </a:lnTo>
                <a:lnTo>
                  <a:pt x="37469" y="730123"/>
                </a:lnTo>
                <a:lnTo>
                  <a:pt x="78132" y="757535"/>
                </a:lnTo>
                <a:lnTo>
                  <a:pt x="127927" y="767588"/>
                </a:lnTo>
                <a:lnTo>
                  <a:pt x="5567946" y="767588"/>
                </a:lnTo>
                <a:lnTo>
                  <a:pt x="5617718" y="757535"/>
                </a:lnTo>
                <a:lnTo>
                  <a:pt x="5658370" y="730123"/>
                </a:lnTo>
                <a:lnTo>
                  <a:pt x="5685782" y="689471"/>
                </a:lnTo>
                <a:lnTo>
                  <a:pt x="5695835" y="639699"/>
                </a:lnTo>
                <a:lnTo>
                  <a:pt x="5695835" y="128015"/>
                </a:lnTo>
                <a:lnTo>
                  <a:pt x="5685782" y="78170"/>
                </a:lnTo>
                <a:lnTo>
                  <a:pt x="5658370" y="37480"/>
                </a:lnTo>
                <a:lnTo>
                  <a:pt x="5617718" y="10054"/>
                </a:lnTo>
                <a:lnTo>
                  <a:pt x="5567946" y="0"/>
                </a:lnTo>
                <a:close/>
              </a:path>
            </a:pathLst>
          </a:custGeom>
          <a:solidFill>
            <a:srgbClr val="0070C0"/>
          </a:solidFill>
        </p:spPr>
        <p:style>
          <a:lnRef idx="3">
            <a:schemeClr val="lt1"/>
          </a:lnRef>
          <a:fillRef idx="1">
            <a:schemeClr val="accent6"/>
          </a:fillRef>
          <a:effectRef idx="1">
            <a:schemeClr val="accent6"/>
          </a:effectRef>
          <a:fontRef idx="minor">
            <a:schemeClr val="lt1"/>
          </a:fontRef>
        </p:style>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1" name="Dikdörtgen 50"/>
          <p:cNvSpPr/>
          <p:nvPr/>
        </p:nvSpPr>
        <p:spPr>
          <a:xfrm>
            <a:off x="1127105" y="4895140"/>
            <a:ext cx="3295116"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Clr>
                <a:srgbClr val="000000"/>
              </a:buClr>
            </a:pPr>
            <a:r>
              <a:rPr lang="tr-TR" alt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sym typeface="Calibri" pitchFamily="34" charset="0"/>
              </a:rPr>
              <a:t>Sportif Etkinlikler</a:t>
            </a:r>
          </a:p>
        </p:txBody>
      </p:sp>
      <p:sp>
        <p:nvSpPr>
          <p:cNvPr id="52" name="object 3"/>
          <p:cNvSpPr/>
          <p:nvPr/>
        </p:nvSpPr>
        <p:spPr>
          <a:xfrm>
            <a:off x="550176" y="6278208"/>
            <a:ext cx="6470854" cy="521143"/>
          </a:xfrm>
          <a:custGeom>
            <a:avLst/>
            <a:gdLst/>
            <a:ahLst/>
            <a:cxnLst/>
            <a:rect l="l" t="t" r="r" b="b"/>
            <a:pathLst>
              <a:path w="8136890" h="655319">
                <a:moveTo>
                  <a:pt x="0" y="655205"/>
                </a:moveTo>
                <a:lnTo>
                  <a:pt x="8136890" y="655205"/>
                </a:lnTo>
                <a:lnTo>
                  <a:pt x="8136890" y="0"/>
                </a:lnTo>
                <a:lnTo>
                  <a:pt x="0" y="0"/>
                </a:lnTo>
                <a:lnTo>
                  <a:pt x="0" y="655205"/>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p>
        </p:txBody>
      </p:sp>
      <p:sp>
        <p:nvSpPr>
          <p:cNvPr id="53" name="object 5"/>
          <p:cNvSpPr/>
          <p:nvPr/>
        </p:nvSpPr>
        <p:spPr>
          <a:xfrm>
            <a:off x="1001807" y="5859714"/>
            <a:ext cx="4529699" cy="610525"/>
          </a:xfrm>
          <a:custGeom>
            <a:avLst/>
            <a:gdLst/>
            <a:ahLst/>
            <a:cxnLst/>
            <a:rect l="l" t="t" r="r" b="b"/>
            <a:pathLst>
              <a:path w="5695950" h="767714">
                <a:moveTo>
                  <a:pt x="5567946" y="0"/>
                </a:moveTo>
                <a:lnTo>
                  <a:pt x="127927" y="0"/>
                </a:lnTo>
                <a:lnTo>
                  <a:pt x="78132" y="10054"/>
                </a:lnTo>
                <a:lnTo>
                  <a:pt x="37469" y="37480"/>
                </a:lnTo>
                <a:lnTo>
                  <a:pt x="10053" y="78170"/>
                </a:lnTo>
                <a:lnTo>
                  <a:pt x="0" y="128015"/>
                </a:lnTo>
                <a:lnTo>
                  <a:pt x="0" y="639699"/>
                </a:lnTo>
                <a:lnTo>
                  <a:pt x="10053" y="689471"/>
                </a:lnTo>
                <a:lnTo>
                  <a:pt x="37469" y="730123"/>
                </a:lnTo>
                <a:lnTo>
                  <a:pt x="78132" y="757535"/>
                </a:lnTo>
                <a:lnTo>
                  <a:pt x="127927" y="767588"/>
                </a:lnTo>
                <a:lnTo>
                  <a:pt x="5567946" y="767588"/>
                </a:lnTo>
                <a:lnTo>
                  <a:pt x="5617718" y="757535"/>
                </a:lnTo>
                <a:lnTo>
                  <a:pt x="5658370" y="730123"/>
                </a:lnTo>
                <a:lnTo>
                  <a:pt x="5685782" y="689471"/>
                </a:lnTo>
                <a:lnTo>
                  <a:pt x="5695835" y="639699"/>
                </a:lnTo>
                <a:lnTo>
                  <a:pt x="5695835" y="128015"/>
                </a:lnTo>
                <a:lnTo>
                  <a:pt x="5685782" y="78170"/>
                </a:lnTo>
                <a:lnTo>
                  <a:pt x="5658370" y="37480"/>
                </a:lnTo>
                <a:lnTo>
                  <a:pt x="5617718" y="10054"/>
                </a:lnTo>
                <a:lnTo>
                  <a:pt x="5567946" y="0"/>
                </a:lnTo>
                <a:close/>
              </a:path>
            </a:pathLst>
          </a:custGeom>
        </p:spPr>
        <p:style>
          <a:lnRef idx="3">
            <a:schemeClr val="lt1"/>
          </a:lnRef>
          <a:fillRef idx="1">
            <a:schemeClr val="accent6"/>
          </a:fillRef>
          <a:effectRef idx="1">
            <a:schemeClr val="accent6"/>
          </a:effectRef>
          <a:fontRef idx="minor">
            <a:schemeClr val="lt1"/>
          </a:fontRef>
        </p:style>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Dikdörtgen 53"/>
          <p:cNvSpPr/>
          <p:nvPr/>
        </p:nvSpPr>
        <p:spPr>
          <a:xfrm>
            <a:off x="1150509" y="5956710"/>
            <a:ext cx="4121459"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Clr>
                <a:srgbClr val="000000"/>
              </a:buClr>
            </a:pPr>
            <a:r>
              <a:rPr lang="tr-TR" alt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sym typeface="Calibri" pitchFamily="34" charset="0"/>
              </a:rPr>
              <a:t>Toplum </a:t>
            </a:r>
            <a:r>
              <a:rPr lang="tr-TR" alt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sym typeface="Calibri" pitchFamily="34" charset="0"/>
              </a:rPr>
              <a:t>Hizmeti</a:t>
            </a:r>
            <a:r>
              <a:rPr lang="tr-TR" alt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Calibri" pitchFamily="34" charset="0"/>
              </a:rPr>
              <a:t> </a:t>
            </a:r>
            <a:r>
              <a:rPr lang="tr-TR" alt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sym typeface="Calibri" pitchFamily="34" charset="0"/>
              </a:rPr>
              <a:t>Çalışmaları</a:t>
            </a:r>
            <a:endParaRPr lang="tr-TR" alt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sym typeface="Calibri" pitchFamily="34" charset="0"/>
            </a:endParaRPr>
          </a:p>
        </p:txBody>
      </p:sp>
      <p:sp>
        <p:nvSpPr>
          <p:cNvPr id="57" name="Google Shape;82;p9"/>
          <p:cNvSpPr>
            <a:spLocks noChangeArrowheads="1"/>
          </p:cNvSpPr>
          <p:nvPr/>
        </p:nvSpPr>
        <p:spPr bwMode="auto">
          <a:xfrm>
            <a:off x="245269" y="1391823"/>
            <a:ext cx="696912" cy="738188"/>
          </a:xfrm>
          <a:custGeom>
            <a:avLst/>
            <a:gdLst>
              <a:gd name="T0" fmla="*/ 948592887 w 255"/>
              <a:gd name="T1" fmla="*/ 0 h 261"/>
              <a:gd name="T2" fmla="*/ 1127852318 w 255"/>
              <a:gd name="T3" fmla="*/ 7998451 h 261"/>
              <a:gd name="T4" fmla="*/ 1314583739 w 255"/>
              <a:gd name="T5" fmla="*/ 71994542 h 261"/>
              <a:gd name="T6" fmla="*/ 1486376647 w 255"/>
              <a:gd name="T7" fmla="*/ 175985716 h 261"/>
              <a:gd name="T8" fmla="*/ 1620820537 w 255"/>
              <a:gd name="T9" fmla="*/ 295973792 h 261"/>
              <a:gd name="T10" fmla="*/ 1740328646 w 255"/>
              <a:gd name="T11" fmla="*/ 447961327 h 261"/>
              <a:gd name="T12" fmla="*/ 1829959729 w 255"/>
              <a:gd name="T13" fmla="*/ 615948592 h 261"/>
              <a:gd name="T14" fmla="*/ 1874775270 w 255"/>
              <a:gd name="T15" fmla="*/ 799932759 h 261"/>
              <a:gd name="T16" fmla="*/ 1904652297 w 255"/>
              <a:gd name="T17" fmla="*/ 999913828 h 261"/>
              <a:gd name="T18" fmla="*/ 1882244526 w 255"/>
              <a:gd name="T19" fmla="*/ 1199897725 h 261"/>
              <a:gd name="T20" fmla="*/ 1829959729 w 255"/>
              <a:gd name="T21" fmla="*/ 1391880343 h 261"/>
              <a:gd name="T22" fmla="*/ 1725390133 w 255"/>
              <a:gd name="T23" fmla="*/ 1575864510 h 261"/>
              <a:gd name="T24" fmla="*/ 1613351280 w 255"/>
              <a:gd name="T25" fmla="*/ 1735853324 h 261"/>
              <a:gd name="T26" fmla="*/ 1717920876 w 255"/>
              <a:gd name="T27" fmla="*/ 1815846318 h 261"/>
              <a:gd name="T28" fmla="*/ 1852367499 w 255"/>
              <a:gd name="T29" fmla="*/ 1871841130 h 261"/>
              <a:gd name="T30" fmla="*/ 1740328646 w 255"/>
              <a:gd name="T31" fmla="*/ 1935834393 h 261"/>
              <a:gd name="T32" fmla="*/ 1538661445 w 255"/>
              <a:gd name="T33" fmla="*/ 2015827386 h 261"/>
              <a:gd name="T34" fmla="*/ 1277237455 w 255"/>
              <a:gd name="T35" fmla="*/ 2071822199 h 261"/>
              <a:gd name="T36" fmla="*/ 1000874952 w 255"/>
              <a:gd name="T37" fmla="*/ 2071822199 h 261"/>
              <a:gd name="T38" fmla="*/ 761861465 w 255"/>
              <a:gd name="T39" fmla="*/ 2015827386 h 261"/>
              <a:gd name="T40" fmla="*/ 590068558 w 255"/>
              <a:gd name="T41" fmla="*/ 1951834123 h 261"/>
              <a:gd name="T42" fmla="*/ 418275650 w 255"/>
              <a:gd name="T43" fmla="*/ 1847842949 h 261"/>
              <a:gd name="T44" fmla="*/ 268893246 w 255"/>
              <a:gd name="T45" fmla="*/ 1727852045 h 261"/>
              <a:gd name="T46" fmla="*/ 164323651 w 255"/>
              <a:gd name="T47" fmla="*/ 1567866059 h 261"/>
              <a:gd name="T48" fmla="*/ 67223312 w 255"/>
              <a:gd name="T49" fmla="*/ 1391880343 h 261"/>
              <a:gd name="T50" fmla="*/ 14938514 w 255"/>
              <a:gd name="T51" fmla="*/ 1207896176 h 261"/>
              <a:gd name="T52" fmla="*/ 0 w 255"/>
              <a:gd name="T53" fmla="*/ 1015913558 h 261"/>
              <a:gd name="T54" fmla="*/ 14938514 w 255"/>
              <a:gd name="T55" fmla="*/ 815929661 h 261"/>
              <a:gd name="T56" fmla="*/ 67223312 w 255"/>
              <a:gd name="T57" fmla="*/ 615948592 h 261"/>
              <a:gd name="T58" fmla="*/ 134446623 w 255"/>
              <a:gd name="T59" fmla="*/ 479957959 h 261"/>
              <a:gd name="T60" fmla="*/ 313708788 w 255"/>
              <a:gd name="T61" fmla="*/ 247980258 h 261"/>
              <a:gd name="T62" fmla="*/ 552722274 w 255"/>
              <a:gd name="T63" fmla="*/ 87991444 h 261"/>
              <a:gd name="T64" fmla="*/ 814146263 w 255"/>
              <a:gd name="T65" fmla="*/ 7998451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61"/>
              <a:gd name="T101" fmla="*/ 255 w 255"/>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61" extrusionOk="0">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solidFill>
            <a:schemeClr val="accent6"/>
          </a:solidFill>
          <a:ln>
            <a:noFill/>
          </a:ln>
        </p:spPr>
        <p:txBody>
          <a:bodyPr lIns="91425" tIns="45700" rIns="91425" bIns="45700"/>
          <a:lstStyle/>
          <a:p>
            <a:endParaRPr lang="tr-TR"/>
          </a:p>
        </p:txBody>
      </p:sp>
      <p:sp>
        <p:nvSpPr>
          <p:cNvPr id="58" name="Google Shape;95;p9"/>
          <p:cNvSpPr txBox="1"/>
          <p:nvPr/>
        </p:nvSpPr>
        <p:spPr>
          <a:xfrm>
            <a:off x="351631" y="1328323"/>
            <a:ext cx="496888" cy="830263"/>
          </a:xfrm>
          <a:prstGeom prst="rect">
            <a:avLst/>
          </a:prstGeom>
          <a:noFill/>
          <a:ln>
            <a:noFill/>
          </a:ln>
          <a:effectLst>
            <a:outerShdw blurRad="50800" dist="12700" dir="2400000" algn="ctr" rotWithShape="0">
              <a:schemeClr val="lt1">
                <a:alpha val="84705"/>
              </a:schemeClr>
            </a:outerShdw>
          </a:effectLst>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r>
              <a:rPr lang="tr-TR" sz="4800" b="1" kern="0" dirty="0">
                <a:solidFill>
                  <a:srgbClr val="14405C"/>
                </a:solidFill>
                <a:latin typeface="Calibri"/>
                <a:ea typeface="Calibri"/>
                <a:cs typeface="Calibri"/>
                <a:sym typeface="Calibri"/>
              </a:rPr>
              <a:t>B</a:t>
            </a:r>
            <a:endParaRPr sz="4800" b="1" kern="0" dirty="0">
              <a:solidFill>
                <a:srgbClr val="14405C"/>
              </a:solidFill>
              <a:latin typeface="Calibri"/>
              <a:ea typeface="Calibri"/>
              <a:cs typeface="Calibri"/>
              <a:sym typeface="Calibri"/>
            </a:endParaRPr>
          </a:p>
        </p:txBody>
      </p:sp>
      <p:sp>
        <p:nvSpPr>
          <p:cNvPr id="59" name="Google Shape;82;p9"/>
          <p:cNvSpPr>
            <a:spLocks noChangeArrowheads="1"/>
          </p:cNvSpPr>
          <p:nvPr/>
        </p:nvSpPr>
        <p:spPr bwMode="auto">
          <a:xfrm>
            <a:off x="500063" y="2479675"/>
            <a:ext cx="696912" cy="738188"/>
          </a:xfrm>
          <a:custGeom>
            <a:avLst/>
            <a:gdLst>
              <a:gd name="T0" fmla="*/ 948592887 w 255"/>
              <a:gd name="T1" fmla="*/ 0 h 261"/>
              <a:gd name="T2" fmla="*/ 1127852318 w 255"/>
              <a:gd name="T3" fmla="*/ 7998451 h 261"/>
              <a:gd name="T4" fmla="*/ 1314583739 w 255"/>
              <a:gd name="T5" fmla="*/ 71994542 h 261"/>
              <a:gd name="T6" fmla="*/ 1486376647 w 255"/>
              <a:gd name="T7" fmla="*/ 175985716 h 261"/>
              <a:gd name="T8" fmla="*/ 1620820537 w 255"/>
              <a:gd name="T9" fmla="*/ 295973792 h 261"/>
              <a:gd name="T10" fmla="*/ 1740328646 w 255"/>
              <a:gd name="T11" fmla="*/ 447961327 h 261"/>
              <a:gd name="T12" fmla="*/ 1829959729 w 255"/>
              <a:gd name="T13" fmla="*/ 615948592 h 261"/>
              <a:gd name="T14" fmla="*/ 1874775270 w 255"/>
              <a:gd name="T15" fmla="*/ 799932759 h 261"/>
              <a:gd name="T16" fmla="*/ 1904652297 w 255"/>
              <a:gd name="T17" fmla="*/ 999913828 h 261"/>
              <a:gd name="T18" fmla="*/ 1882244526 w 255"/>
              <a:gd name="T19" fmla="*/ 1199897725 h 261"/>
              <a:gd name="T20" fmla="*/ 1829959729 w 255"/>
              <a:gd name="T21" fmla="*/ 1391880343 h 261"/>
              <a:gd name="T22" fmla="*/ 1725390133 w 255"/>
              <a:gd name="T23" fmla="*/ 1575864510 h 261"/>
              <a:gd name="T24" fmla="*/ 1613351280 w 255"/>
              <a:gd name="T25" fmla="*/ 1735853324 h 261"/>
              <a:gd name="T26" fmla="*/ 1717920876 w 255"/>
              <a:gd name="T27" fmla="*/ 1815846318 h 261"/>
              <a:gd name="T28" fmla="*/ 1852367499 w 255"/>
              <a:gd name="T29" fmla="*/ 1871841130 h 261"/>
              <a:gd name="T30" fmla="*/ 1740328646 w 255"/>
              <a:gd name="T31" fmla="*/ 1935834393 h 261"/>
              <a:gd name="T32" fmla="*/ 1538661445 w 255"/>
              <a:gd name="T33" fmla="*/ 2015827386 h 261"/>
              <a:gd name="T34" fmla="*/ 1277237455 w 255"/>
              <a:gd name="T35" fmla="*/ 2071822199 h 261"/>
              <a:gd name="T36" fmla="*/ 1000874952 w 255"/>
              <a:gd name="T37" fmla="*/ 2071822199 h 261"/>
              <a:gd name="T38" fmla="*/ 761861465 w 255"/>
              <a:gd name="T39" fmla="*/ 2015827386 h 261"/>
              <a:gd name="T40" fmla="*/ 590068558 w 255"/>
              <a:gd name="T41" fmla="*/ 1951834123 h 261"/>
              <a:gd name="T42" fmla="*/ 418275650 w 255"/>
              <a:gd name="T43" fmla="*/ 1847842949 h 261"/>
              <a:gd name="T44" fmla="*/ 268893246 w 255"/>
              <a:gd name="T45" fmla="*/ 1727852045 h 261"/>
              <a:gd name="T46" fmla="*/ 164323651 w 255"/>
              <a:gd name="T47" fmla="*/ 1567866059 h 261"/>
              <a:gd name="T48" fmla="*/ 67223312 w 255"/>
              <a:gd name="T49" fmla="*/ 1391880343 h 261"/>
              <a:gd name="T50" fmla="*/ 14938514 w 255"/>
              <a:gd name="T51" fmla="*/ 1207896176 h 261"/>
              <a:gd name="T52" fmla="*/ 0 w 255"/>
              <a:gd name="T53" fmla="*/ 1015913558 h 261"/>
              <a:gd name="T54" fmla="*/ 14938514 w 255"/>
              <a:gd name="T55" fmla="*/ 815929661 h 261"/>
              <a:gd name="T56" fmla="*/ 67223312 w 255"/>
              <a:gd name="T57" fmla="*/ 615948592 h 261"/>
              <a:gd name="T58" fmla="*/ 134446623 w 255"/>
              <a:gd name="T59" fmla="*/ 479957959 h 261"/>
              <a:gd name="T60" fmla="*/ 313708788 w 255"/>
              <a:gd name="T61" fmla="*/ 247980258 h 261"/>
              <a:gd name="T62" fmla="*/ 552722274 w 255"/>
              <a:gd name="T63" fmla="*/ 87991444 h 261"/>
              <a:gd name="T64" fmla="*/ 814146263 w 255"/>
              <a:gd name="T65" fmla="*/ 7998451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61"/>
              <a:gd name="T101" fmla="*/ 255 w 255"/>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61" extrusionOk="0">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endParaRPr lang="tr-TR"/>
          </a:p>
        </p:txBody>
      </p:sp>
      <p:sp>
        <p:nvSpPr>
          <p:cNvPr id="61" name="Google Shape;82;p9"/>
          <p:cNvSpPr>
            <a:spLocks noChangeArrowheads="1"/>
          </p:cNvSpPr>
          <p:nvPr/>
        </p:nvSpPr>
        <p:spPr bwMode="auto">
          <a:xfrm>
            <a:off x="171378" y="2527896"/>
            <a:ext cx="696912" cy="738188"/>
          </a:xfrm>
          <a:custGeom>
            <a:avLst/>
            <a:gdLst>
              <a:gd name="T0" fmla="*/ 948592887 w 255"/>
              <a:gd name="T1" fmla="*/ 0 h 261"/>
              <a:gd name="T2" fmla="*/ 1127852318 w 255"/>
              <a:gd name="T3" fmla="*/ 7998451 h 261"/>
              <a:gd name="T4" fmla="*/ 1314583739 w 255"/>
              <a:gd name="T5" fmla="*/ 71994542 h 261"/>
              <a:gd name="T6" fmla="*/ 1486376647 w 255"/>
              <a:gd name="T7" fmla="*/ 175985716 h 261"/>
              <a:gd name="T8" fmla="*/ 1620820537 w 255"/>
              <a:gd name="T9" fmla="*/ 295973792 h 261"/>
              <a:gd name="T10" fmla="*/ 1740328646 w 255"/>
              <a:gd name="T11" fmla="*/ 447961327 h 261"/>
              <a:gd name="T12" fmla="*/ 1829959729 w 255"/>
              <a:gd name="T13" fmla="*/ 615948592 h 261"/>
              <a:gd name="T14" fmla="*/ 1874775270 w 255"/>
              <a:gd name="T15" fmla="*/ 799932759 h 261"/>
              <a:gd name="T16" fmla="*/ 1904652297 w 255"/>
              <a:gd name="T17" fmla="*/ 999913828 h 261"/>
              <a:gd name="T18" fmla="*/ 1882244526 w 255"/>
              <a:gd name="T19" fmla="*/ 1199897725 h 261"/>
              <a:gd name="T20" fmla="*/ 1829959729 w 255"/>
              <a:gd name="T21" fmla="*/ 1391880343 h 261"/>
              <a:gd name="T22" fmla="*/ 1725390133 w 255"/>
              <a:gd name="T23" fmla="*/ 1575864510 h 261"/>
              <a:gd name="T24" fmla="*/ 1613351280 w 255"/>
              <a:gd name="T25" fmla="*/ 1735853324 h 261"/>
              <a:gd name="T26" fmla="*/ 1717920876 w 255"/>
              <a:gd name="T27" fmla="*/ 1815846318 h 261"/>
              <a:gd name="T28" fmla="*/ 1852367499 w 255"/>
              <a:gd name="T29" fmla="*/ 1871841130 h 261"/>
              <a:gd name="T30" fmla="*/ 1740328646 w 255"/>
              <a:gd name="T31" fmla="*/ 1935834393 h 261"/>
              <a:gd name="T32" fmla="*/ 1538661445 w 255"/>
              <a:gd name="T33" fmla="*/ 2015827386 h 261"/>
              <a:gd name="T34" fmla="*/ 1277237455 w 255"/>
              <a:gd name="T35" fmla="*/ 2071822199 h 261"/>
              <a:gd name="T36" fmla="*/ 1000874952 w 255"/>
              <a:gd name="T37" fmla="*/ 2071822199 h 261"/>
              <a:gd name="T38" fmla="*/ 761861465 w 255"/>
              <a:gd name="T39" fmla="*/ 2015827386 h 261"/>
              <a:gd name="T40" fmla="*/ 590068558 w 255"/>
              <a:gd name="T41" fmla="*/ 1951834123 h 261"/>
              <a:gd name="T42" fmla="*/ 418275650 w 255"/>
              <a:gd name="T43" fmla="*/ 1847842949 h 261"/>
              <a:gd name="T44" fmla="*/ 268893246 w 255"/>
              <a:gd name="T45" fmla="*/ 1727852045 h 261"/>
              <a:gd name="T46" fmla="*/ 164323651 w 255"/>
              <a:gd name="T47" fmla="*/ 1567866059 h 261"/>
              <a:gd name="T48" fmla="*/ 67223312 w 255"/>
              <a:gd name="T49" fmla="*/ 1391880343 h 261"/>
              <a:gd name="T50" fmla="*/ 14938514 w 255"/>
              <a:gd name="T51" fmla="*/ 1207896176 h 261"/>
              <a:gd name="T52" fmla="*/ 0 w 255"/>
              <a:gd name="T53" fmla="*/ 1015913558 h 261"/>
              <a:gd name="T54" fmla="*/ 14938514 w 255"/>
              <a:gd name="T55" fmla="*/ 815929661 h 261"/>
              <a:gd name="T56" fmla="*/ 67223312 w 255"/>
              <a:gd name="T57" fmla="*/ 615948592 h 261"/>
              <a:gd name="T58" fmla="*/ 134446623 w 255"/>
              <a:gd name="T59" fmla="*/ 479957959 h 261"/>
              <a:gd name="T60" fmla="*/ 313708788 w 255"/>
              <a:gd name="T61" fmla="*/ 247980258 h 261"/>
              <a:gd name="T62" fmla="*/ 552722274 w 255"/>
              <a:gd name="T63" fmla="*/ 87991444 h 261"/>
              <a:gd name="T64" fmla="*/ 814146263 w 255"/>
              <a:gd name="T65" fmla="*/ 7998451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61"/>
              <a:gd name="T101" fmla="*/ 255 w 255"/>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61" extrusionOk="0">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solidFill>
            <a:schemeClr val="accent6"/>
          </a:solidFill>
          <a:ln>
            <a:noFill/>
          </a:ln>
        </p:spPr>
        <p:txBody>
          <a:bodyPr lIns="91425" tIns="45700" rIns="91425" bIns="45700"/>
          <a:lstStyle/>
          <a:p>
            <a:endParaRPr lang="tr-TR"/>
          </a:p>
        </p:txBody>
      </p:sp>
      <p:sp>
        <p:nvSpPr>
          <p:cNvPr id="62" name="Google Shape;95;p9"/>
          <p:cNvSpPr txBox="1"/>
          <p:nvPr/>
        </p:nvSpPr>
        <p:spPr>
          <a:xfrm>
            <a:off x="277740" y="2464396"/>
            <a:ext cx="496888" cy="830263"/>
          </a:xfrm>
          <a:prstGeom prst="rect">
            <a:avLst/>
          </a:prstGeom>
          <a:noFill/>
          <a:ln>
            <a:noFill/>
          </a:ln>
          <a:effectLst>
            <a:outerShdw blurRad="50800" dist="12700" dir="2400000" algn="ctr" rotWithShape="0">
              <a:schemeClr val="lt1">
                <a:alpha val="84705"/>
              </a:schemeClr>
            </a:outerShdw>
          </a:effectLst>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r>
              <a:rPr lang="tr-TR" sz="4800" b="1" kern="0" dirty="0">
                <a:solidFill>
                  <a:srgbClr val="14405C"/>
                </a:solidFill>
                <a:latin typeface="Calibri"/>
                <a:ea typeface="Calibri"/>
                <a:cs typeface="Calibri"/>
                <a:sym typeface="Calibri"/>
              </a:rPr>
              <a:t>K</a:t>
            </a:r>
            <a:endParaRPr sz="4800" b="1" kern="0" dirty="0">
              <a:solidFill>
                <a:srgbClr val="14405C"/>
              </a:solidFill>
              <a:latin typeface="Calibri"/>
              <a:ea typeface="Calibri"/>
              <a:cs typeface="Calibri"/>
              <a:sym typeface="Calibri"/>
            </a:endParaRPr>
          </a:p>
        </p:txBody>
      </p:sp>
      <p:sp>
        <p:nvSpPr>
          <p:cNvPr id="63" name="Google Shape;82;p9"/>
          <p:cNvSpPr>
            <a:spLocks noChangeArrowheads="1"/>
          </p:cNvSpPr>
          <p:nvPr/>
        </p:nvSpPr>
        <p:spPr bwMode="auto">
          <a:xfrm>
            <a:off x="217560" y="3562368"/>
            <a:ext cx="696912" cy="738188"/>
          </a:xfrm>
          <a:custGeom>
            <a:avLst/>
            <a:gdLst>
              <a:gd name="T0" fmla="*/ 948592887 w 255"/>
              <a:gd name="T1" fmla="*/ 0 h 261"/>
              <a:gd name="T2" fmla="*/ 1127852318 w 255"/>
              <a:gd name="T3" fmla="*/ 7998451 h 261"/>
              <a:gd name="T4" fmla="*/ 1314583739 w 255"/>
              <a:gd name="T5" fmla="*/ 71994542 h 261"/>
              <a:gd name="T6" fmla="*/ 1486376647 w 255"/>
              <a:gd name="T7" fmla="*/ 175985716 h 261"/>
              <a:gd name="T8" fmla="*/ 1620820537 w 255"/>
              <a:gd name="T9" fmla="*/ 295973792 h 261"/>
              <a:gd name="T10" fmla="*/ 1740328646 w 255"/>
              <a:gd name="T11" fmla="*/ 447961327 h 261"/>
              <a:gd name="T12" fmla="*/ 1829959729 w 255"/>
              <a:gd name="T13" fmla="*/ 615948592 h 261"/>
              <a:gd name="T14" fmla="*/ 1874775270 w 255"/>
              <a:gd name="T15" fmla="*/ 799932759 h 261"/>
              <a:gd name="T16" fmla="*/ 1904652297 w 255"/>
              <a:gd name="T17" fmla="*/ 999913828 h 261"/>
              <a:gd name="T18" fmla="*/ 1882244526 w 255"/>
              <a:gd name="T19" fmla="*/ 1199897725 h 261"/>
              <a:gd name="T20" fmla="*/ 1829959729 w 255"/>
              <a:gd name="T21" fmla="*/ 1391880343 h 261"/>
              <a:gd name="T22" fmla="*/ 1725390133 w 255"/>
              <a:gd name="T23" fmla="*/ 1575864510 h 261"/>
              <a:gd name="T24" fmla="*/ 1613351280 w 255"/>
              <a:gd name="T25" fmla="*/ 1735853324 h 261"/>
              <a:gd name="T26" fmla="*/ 1717920876 w 255"/>
              <a:gd name="T27" fmla="*/ 1815846318 h 261"/>
              <a:gd name="T28" fmla="*/ 1852367499 w 255"/>
              <a:gd name="T29" fmla="*/ 1871841130 h 261"/>
              <a:gd name="T30" fmla="*/ 1740328646 w 255"/>
              <a:gd name="T31" fmla="*/ 1935834393 h 261"/>
              <a:gd name="T32" fmla="*/ 1538661445 w 255"/>
              <a:gd name="T33" fmla="*/ 2015827386 h 261"/>
              <a:gd name="T34" fmla="*/ 1277237455 w 255"/>
              <a:gd name="T35" fmla="*/ 2071822199 h 261"/>
              <a:gd name="T36" fmla="*/ 1000874952 w 255"/>
              <a:gd name="T37" fmla="*/ 2071822199 h 261"/>
              <a:gd name="T38" fmla="*/ 761861465 w 255"/>
              <a:gd name="T39" fmla="*/ 2015827386 h 261"/>
              <a:gd name="T40" fmla="*/ 590068558 w 255"/>
              <a:gd name="T41" fmla="*/ 1951834123 h 261"/>
              <a:gd name="T42" fmla="*/ 418275650 w 255"/>
              <a:gd name="T43" fmla="*/ 1847842949 h 261"/>
              <a:gd name="T44" fmla="*/ 268893246 w 255"/>
              <a:gd name="T45" fmla="*/ 1727852045 h 261"/>
              <a:gd name="T46" fmla="*/ 164323651 w 255"/>
              <a:gd name="T47" fmla="*/ 1567866059 h 261"/>
              <a:gd name="T48" fmla="*/ 67223312 w 255"/>
              <a:gd name="T49" fmla="*/ 1391880343 h 261"/>
              <a:gd name="T50" fmla="*/ 14938514 w 255"/>
              <a:gd name="T51" fmla="*/ 1207896176 h 261"/>
              <a:gd name="T52" fmla="*/ 0 w 255"/>
              <a:gd name="T53" fmla="*/ 1015913558 h 261"/>
              <a:gd name="T54" fmla="*/ 14938514 w 255"/>
              <a:gd name="T55" fmla="*/ 815929661 h 261"/>
              <a:gd name="T56" fmla="*/ 67223312 w 255"/>
              <a:gd name="T57" fmla="*/ 615948592 h 261"/>
              <a:gd name="T58" fmla="*/ 134446623 w 255"/>
              <a:gd name="T59" fmla="*/ 479957959 h 261"/>
              <a:gd name="T60" fmla="*/ 313708788 w 255"/>
              <a:gd name="T61" fmla="*/ 247980258 h 261"/>
              <a:gd name="T62" fmla="*/ 552722274 w 255"/>
              <a:gd name="T63" fmla="*/ 87991444 h 261"/>
              <a:gd name="T64" fmla="*/ 814146263 w 255"/>
              <a:gd name="T65" fmla="*/ 7998451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61"/>
              <a:gd name="T101" fmla="*/ 255 w 255"/>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61" extrusionOk="0">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solidFill>
            <a:schemeClr val="accent6"/>
          </a:solidFill>
          <a:ln>
            <a:noFill/>
          </a:ln>
        </p:spPr>
        <p:txBody>
          <a:bodyPr lIns="91425" tIns="45700" rIns="91425" bIns="45700"/>
          <a:lstStyle/>
          <a:p>
            <a:endParaRPr lang="tr-TR"/>
          </a:p>
        </p:txBody>
      </p:sp>
      <p:sp>
        <p:nvSpPr>
          <p:cNvPr id="64" name="Google Shape;95;p9"/>
          <p:cNvSpPr txBox="1"/>
          <p:nvPr/>
        </p:nvSpPr>
        <p:spPr>
          <a:xfrm>
            <a:off x="323922" y="3498868"/>
            <a:ext cx="496888" cy="830263"/>
          </a:xfrm>
          <a:prstGeom prst="rect">
            <a:avLst/>
          </a:prstGeom>
          <a:noFill/>
          <a:ln>
            <a:noFill/>
          </a:ln>
          <a:effectLst>
            <a:outerShdw blurRad="50800" dist="12700" dir="2400000" algn="ctr" rotWithShape="0">
              <a:schemeClr val="lt1">
                <a:alpha val="84705"/>
              </a:schemeClr>
            </a:outerShdw>
          </a:effectLst>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r>
              <a:rPr lang="tr-TR" sz="4800" b="1" kern="0" dirty="0">
                <a:solidFill>
                  <a:srgbClr val="14405C"/>
                </a:solidFill>
                <a:latin typeface="Calibri"/>
                <a:ea typeface="Calibri"/>
                <a:cs typeface="Calibri"/>
                <a:sym typeface="Calibri"/>
              </a:rPr>
              <a:t>S</a:t>
            </a:r>
            <a:endParaRPr sz="4800" b="1" kern="0" dirty="0">
              <a:solidFill>
                <a:srgbClr val="14405C"/>
              </a:solidFill>
              <a:latin typeface="Calibri"/>
              <a:ea typeface="Calibri"/>
              <a:cs typeface="Calibri"/>
              <a:sym typeface="Calibri"/>
            </a:endParaRPr>
          </a:p>
        </p:txBody>
      </p:sp>
      <p:sp>
        <p:nvSpPr>
          <p:cNvPr id="65" name="Google Shape;82;p9"/>
          <p:cNvSpPr>
            <a:spLocks noChangeArrowheads="1"/>
          </p:cNvSpPr>
          <p:nvPr/>
        </p:nvSpPr>
        <p:spPr bwMode="auto">
          <a:xfrm>
            <a:off x="217560" y="4495240"/>
            <a:ext cx="696912" cy="738188"/>
          </a:xfrm>
          <a:custGeom>
            <a:avLst/>
            <a:gdLst>
              <a:gd name="T0" fmla="*/ 948592887 w 255"/>
              <a:gd name="T1" fmla="*/ 0 h 261"/>
              <a:gd name="T2" fmla="*/ 1127852318 w 255"/>
              <a:gd name="T3" fmla="*/ 7998451 h 261"/>
              <a:gd name="T4" fmla="*/ 1314583739 w 255"/>
              <a:gd name="T5" fmla="*/ 71994542 h 261"/>
              <a:gd name="T6" fmla="*/ 1486376647 w 255"/>
              <a:gd name="T7" fmla="*/ 175985716 h 261"/>
              <a:gd name="T8" fmla="*/ 1620820537 w 255"/>
              <a:gd name="T9" fmla="*/ 295973792 h 261"/>
              <a:gd name="T10" fmla="*/ 1740328646 w 255"/>
              <a:gd name="T11" fmla="*/ 447961327 h 261"/>
              <a:gd name="T12" fmla="*/ 1829959729 w 255"/>
              <a:gd name="T13" fmla="*/ 615948592 h 261"/>
              <a:gd name="T14" fmla="*/ 1874775270 w 255"/>
              <a:gd name="T15" fmla="*/ 799932759 h 261"/>
              <a:gd name="T16" fmla="*/ 1904652297 w 255"/>
              <a:gd name="T17" fmla="*/ 999913828 h 261"/>
              <a:gd name="T18" fmla="*/ 1882244526 w 255"/>
              <a:gd name="T19" fmla="*/ 1199897725 h 261"/>
              <a:gd name="T20" fmla="*/ 1829959729 w 255"/>
              <a:gd name="T21" fmla="*/ 1391880343 h 261"/>
              <a:gd name="T22" fmla="*/ 1725390133 w 255"/>
              <a:gd name="T23" fmla="*/ 1575864510 h 261"/>
              <a:gd name="T24" fmla="*/ 1613351280 w 255"/>
              <a:gd name="T25" fmla="*/ 1735853324 h 261"/>
              <a:gd name="T26" fmla="*/ 1717920876 w 255"/>
              <a:gd name="T27" fmla="*/ 1815846318 h 261"/>
              <a:gd name="T28" fmla="*/ 1852367499 w 255"/>
              <a:gd name="T29" fmla="*/ 1871841130 h 261"/>
              <a:gd name="T30" fmla="*/ 1740328646 w 255"/>
              <a:gd name="T31" fmla="*/ 1935834393 h 261"/>
              <a:gd name="T32" fmla="*/ 1538661445 w 255"/>
              <a:gd name="T33" fmla="*/ 2015827386 h 261"/>
              <a:gd name="T34" fmla="*/ 1277237455 w 255"/>
              <a:gd name="T35" fmla="*/ 2071822199 h 261"/>
              <a:gd name="T36" fmla="*/ 1000874952 w 255"/>
              <a:gd name="T37" fmla="*/ 2071822199 h 261"/>
              <a:gd name="T38" fmla="*/ 761861465 w 255"/>
              <a:gd name="T39" fmla="*/ 2015827386 h 261"/>
              <a:gd name="T40" fmla="*/ 590068558 w 255"/>
              <a:gd name="T41" fmla="*/ 1951834123 h 261"/>
              <a:gd name="T42" fmla="*/ 418275650 w 255"/>
              <a:gd name="T43" fmla="*/ 1847842949 h 261"/>
              <a:gd name="T44" fmla="*/ 268893246 w 255"/>
              <a:gd name="T45" fmla="*/ 1727852045 h 261"/>
              <a:gd name="T46" fmla="*/ 164323651 w 255"/>
              <a:gd name="T47" fmla="*/ 1567866059 h 261"/>
              <a:gd name="T48" fmla="*/ 67223312 w 255"/>
              <a:gd name="T49" fmla="*/ 1391880343 h 261"/>
              <a:gd name="T50" fmla="*/ 14938514 w 255"/>
              <a:gd name="T51" fmla="*/ 1207896176 h 261"/>
              <a:gd name="T52" fmla="*/ 0 w 255"/>
              <a:gd name="T53" fmla="*/ 1015913558 h 261"/>
              <a:gd name="T54" fmla="*/ 14938514 w 255"/>
              <a:gd name="T55" fmla="*/ 815929661 h 261"/>
              <a:gd name="T56" fmla="*/ 67223312 w 255"/>
              <a:gd name="T57" fmla="*/ 615948592 h 261"/>
              <a:gd name="T58" fmla="*/ 134446623 w 255"/>
              <a:gd name="T59" fmla="*/ 479957959 h 261"/>
              <a:gd name="T60" fmla="*/ 313708788 w 255"/>
              <a:gd name="T61" fmla="*/ 247980258 h 261"/>
              <a:gd name="T62" fmla="*/ 552722274 w 255"/>
              <a:gd name="T63" fmla="*/ 87991444 h 261"/>
              <a:gd name="T64" fmla="*/ 814146263 w 255"/>
              <a:gd name="T65" fmla="*/ 7998451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61"/>
              <a:gd name="T101" fmla="*/ 255 w 255"/>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61" extrusionOk="0">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solidFill>
            <a:schemeClr val="accent6"/>
          </a:solidFill>
          <a:ln>
            <a:noFill/>
          </a:ln>
        </p:spPr>
        <p:txBody>
          <a:bodyPr lIns="91425" tIns="45700" rIns="91425" bIns="45700"/>
          <a:lstStyle/>
          <a:p>
            <a:endParaRPr lang="tr-TR"/>
          </a:p>
        </p:txBody>
      </p:sp>
      <p:sp>
        <p:nvSpPr>
          <p:cNvPr id="66" name="Google Shape;95;p9"/>
          <p:cNvSpPr txBox="1"/>
          <p:nvPr/>
        </p:nvSpPr>
        <p:spPr>
          <a:xfrm>
            <a:off x="323922" y="4431740"/>
            <a:ext cx="496888" cy="830263"/>
          </a:xfrm>
          <a:prstGeom prst="rect">
            <a:avLst/>
          </a:prstGeom>
          <a:noFill/>
          <a:ln>
            <a:noFill/>
          </a:ln>
          <a:effectLst>
            <a:outerShdw blurRad="50800" dist="12700" dir="2400000" algn="ctr" rotWithShape="0">
              <a:schemeClr val="lt1">
                <a:alpha val="84705"/>
              </a:schemeClr>
            </a:outerShdw>
          </a:effectLst>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r>
              <a:rPr lang="tr-TR" sz="4800" b="1" kern="0" dirty="0">
                <a:solidFill>
                  <a:srgbClr val="14405C"/>
                </a:solidFill>
                <a:latin typeface="Calibri"/>
                <a:ea typeface="Calibri"/>
                <a:cs typeface="Calibri"/>
                <a:sym typeface="Calibri"/>
              </a:rPr>
              <a:t>S</a:t>
            </a:r>
            <a:endParaRPr sz="4800" b="1" kern="0" dirty="0">
              <a:solidFill>
                <a:srgbClr val="14405C"/>
              </a:solidFill>
              <a:latin typeface="Calibri"/>
              <a:ea typeface="Calibri"/>
              <a:cs typeface="Calibri"/>
              <a:sym typeface="Calibri"/>
            </a:endParaRPr>
          </a:p>
        </p:txBody>
      </p:sp>
      <p:sp>
        <p:nvSpPr>
          <p:cNvPr id="67" name="Google Shape;82;p9"/>
          <p:cNvSpPr>
            <a:spLocks noChangeArrowheads="1"/>
          </p:cNvSpPr>
          <p:nvPr/>
        </p:nvSpPr>
        <p:spPr bwMode="auto">
          <a:xfrm>
            <a:off x="208323" y="5612840"/>
            <a:ext cx="696912" cy="738188"/>
          </a:xfrm>
          <a:custGeom>
            <a:avLst/>
            <a:gdLst>
              <a:gd name="T0" fmla="*/ 948592887 w 255"/>
              <a:gd name="T1" fmla="*/ 0 h 261"/>
              <a:gd name="T2" fmla="*/ 1127852318 w 255"/>
              <a:gd name="T3" fmla="*/ 7998451 h 261"/>
              <a:gd name="T4" fmla="*/ 1314583739 w 255"/>
              <a:gd name="T5" fmla="*/ 71994542 h 261"/>
              <a:gd name="T6" fmla="*/ 1486376647 w 255"/>
              <a:gd name="T7" fmla="*/ 175985716 h 261"/>
              <a:gd name="T8" fmla="*/ 1620820537 w 255"/>
              <a:gd name="T9" fmla="*/ 295973792 h 261"/>
              <a:gd name="T10" fmla="*/ 1740328646 w 255"/>
              <a:gd name="T11" fmla="*/ 447961327 h 261"/>
              <a:gd name="T12" fmla="*/ 1829959729 w 255"/>
              <a:gd name="T13" fmla="*/ 615948592 h 261"/>
              <a:gd name="T14" fmla="*/ 1874775270 w 255"/>
              <a:gd name="T15" fmla="*/ 799932759 h 261"/>
              <a:gd name="T16" fmla="*/ 1904652297 w 255"/>
              <a:gd name="T17" fmla="*/ 999913828 h 261"/>
              <a:gd name="T18" fmla="*/ 1882244526 w 255"/>
              <a:gd name="T19" fmla="*/ 1199897725 h 261"/>
              <a:gd name="T20" fmla="*/ 1829959729 w 255"/>
              <a:gd name="T21" fmla="*/ 1391880343 h 261"/>
              <a:gd name="T22" fmla="*/ 1725390133 w 255"/>
              <a:gd name="T23" fmla="*/ 1575864510 h 261"/>
              <a:gd name="T24" fmla="*/ 1613351280 w 255"/>
              <a:gd name="T25" fmla="*/ 1735853324 h 261"/>
              <a:gd name="T26" fmla="*/ 1717920876 w 255"/>
              <a:gd name="T27" fmla="*/ 1815846318 h 261"/>
              <a:gd name="T28" fmla="*/ 1852367499 w 255"/>
              <a:gd name="T29" fmla="*/ 1871841130 h 261"/>
              <a:gd name="T30" fmla="*/ 1740328646 w 255"/>
              <a:gd name="T31" fmla="*/ 1935834393 h 261"/>
              <a:gd name="T32" fmla="*/ 1538661445 w 255"/>
              <a:gd name="T33" fmla="*/ 2015827386 h 261"/>
              <a:gd name="T34" fmla="*/ 1277237455 w 255"/>
              <a:gd name="T35" fmla="*/ 2071822199 h 261"/>
              <a:gd name="T36" fmla="*/ 1000874952 w 255"/>
              <a:gd name="T37" fmla="*/ 2071822199 h 261"/>
              <a:gd name="T38" fmla="*/ 761861465 w 255"/>
              <a:gd name="T39" fmla="*/ 2015827386 h 261"/>
              <a:gd name="T40" fmla="*/ 590068558 w 255"/>
              <a:gd name="T41" fmla="*/ 1951834123 h 261"/>
              <a:gd name="T42" fmla="*/ 418275650 w 255"/>
              <a:gd name="T43" fmla="*/ 1847842949 h 261"/>
              <a:gd name="T44" fmla="*/ 268893246 w 255"/>
              <a:gd name="T45" fmla="*/ 1727852045 h 261"/>
              <a:gd name="T46" fmla="*/ 164323651 w 255"/>
              <a:gd name="T47" fmla="*/ 1567866059 h 261"/>
              <a:gd name="T48" fmla="*/ 67223312 w 255"/>
              <a:gd name="T49" fmla="*/ 1391880343 h 261"/>
              <a:gd name="T50" fmla="*/ 14938514 w 255"/>
              <a:gd name="T51" fmla="*/ 1207896176 h 261"/>
              <a:gd name="T52" fmla="*/ 0 w 255"/>
              <a:gd name="T53" fmla="*/ 1015913558 h 261"/>
              <a:gd name="T54" fmla="*/ 14938514 w 255"/>
              <a:gd name="T55" fmla="*/ 815929661 h 261"/>
              <a:gd name="T56" fmla="*/ 67223312 w 255"/>
              <a:gd name="T57" fmla="*/ 615948592 h 261"/>
              <a:gd name="T58" fmla="*/ 134446623 w 255"/>
              <a:gd name="T59" fmla="*/ 479957959 h 261"/>
              <a:gd name="T60" fmla="*/ 313708788 w 255"/>
              <a:gd name="T61" fmla="*/ 247980258 h 261"/>
              <a:gd name="T62" fmla="*/ 552722274 w 255"/>
              <a:gd name="T63" fmla="*/ 87991444 h 261"/>
              <a:gd name="T64" fmla="*/ 814146263 w 255"/>
              <a:gd name="T65" fmla="*/ 7998451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61"/>
              <a:gd name="T101" fmla="*/ 255 w 255"/>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61" extrusionOk="0">
                <a:moveTo>
                  <a:pt x="127" y="0"/>
                </a:moveTo>
                <a:lnTo>
                  <a:pt x="127" y="0"/>
                </a:lnTo>
                <a:lnTo>
                  <a:pt x="139" y="0"/>
                </a:lnTo>
                <a:lnTo>
                  <a:pt x="151" y="1"/>
                </a:lnTo>
                <a:lnTo>
                  <a:pt x="164" y="5"/>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39" y="187"/>
                </a:lnTo>
                <a:lnTo>
                  <a:pt x="231" y="197"/>
                </a:lnTo>
                <a:lnTo>
                  <a:pt x="224" y="207"/>
                </a:lnTo>
                <a:lnTo>
                  <a:pt x="216" y="217"/>
                </a:lnTo>
                <a:lnTo>
                  <a:pt x="223" y="222"/>
                </a:lnTo>
                <a:lnTo>
                  <a:pt x="230" y="227"/>
                </a:lnTo>
                <a:lnTo>
                  <a:pt x="239" y="230"/>
                </a:lnTo>
                <a:lnTo>
                  <a:pt x="248" y="234"/>
                </a:lnTo>
                <a:lnTo>
                  <a:pt x="241" y="237"/>
                </a:lnTo>
                <a:lnTo>
                  <a:pt x="233" y="242"/>
                </a:lnTo>
                <a:lnTo>
                  <a:pt x="221" y="247"/>
                </a:lnTo>
                <a:lnTo>
                  <a:pt x="206" y="252"/>
                </a:lnTo>
                <a:lnTo>
                  <a:pt x="189" y="256"/>
                </a:lnTo>
                <a:lnTo>
                  <a:pt x="171" y="259"/>
                </a:lnTo>
                <a:lnTo>
                  <a:pt x="150" y="261"/>
                </a:lnTo>
                <a:lnTo>
                  <a:pt x="134" y="259"/>
                </a:lnTo>
                <a:lnTo>
                  <a:pt x="119" y="257"/>
                </a:lnTo>
                <a:lnTo>
                  <a:pt x="102" y="252"/>
                </a:lnTo>
                <a:lnTo>
                  <a:pt x="86" y="246"/>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14" y="69"/>
                </a:lnTo>
                <a:lnTo>
                  <a:pt x="18" y="60"/>
                </a:lnTo>
                <a:lnTo>
                  <a:pt x="30" y="45"/>
                </a:lnTo>
                <a:lnTo>
                  <a:pt x="42" y="31"/>
                </a:lnTo>
                <a:lnTo>
                  <a:pt x="57" y="20"/>
                </a:lnTo>
                <a:lnTo>
                  <a:pt x="74" y="11"/>
                </a:lnTo>
                <a:lnTo>
                  <a:pt x="91" y="5"/>
                </a:lnTo>
                <a:lnTo>
                  <a:pt x="109" y="1"/>
                </a:lnTo>
                <a:lnTo>
                  <a:pt x="127" y="0"/>
                </a:lnTo>
              </a:path>
            </a:pathLst>
          </a:custGeom>
          <a:solidFill>
            <a:schemeClr val="accent6"/>
          </a:solidFill>
          <a:ln>
            <a:noFill/>
          </a:ln>
        </p:spPr>
        <p:txBody>
          <a:bodyPr lIns="91425" tIns="45700" rIns="91425" bIns="45700"/>
          <a:lstStyle/>
          <a:p>
            <a:endParaRPr lang="tr-TR"/>
          </a:p>
        </p:txBody>
      </p:sp>
      <p:sp>
        <p:nvSpPr>
          <p:cNvPr id="68" name="Google Shape;95;p9"/>
          <p:cNvSpPr txBox="1"/>
          <p:nvPr/>
        </p:nvSpPr>
        <p:spPr>
          <a:xfrm>
            <a:off x="314685" y="5549340"/>
            <a:ext cx="496888" cy="830263"/>
          </a:xfrm>
          <a:prstGeom prst="rect">
            <a:avLst/>
          </a:prstGeom>
          <a:noFill/>
          <a:ln>
            <a:noFill/>
          </a:ln>
          <a:effectLst>
            <a:outerShdw blurRad="50800" dist="12700" dir="2400000" algn="ctr" rotWithShape="0">
              <a:schemeClr val="lt1">
                <a:alpha val="84705"/>
              </a:schemeClr>
            </a:outerShdw>
          </a:effectLst>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r>
              <a:rPr lang="tr-TR" sz="4800" b="1" kern="0" dirty="0">
                <a:solidFill>
                  <a:srgbClr val="14405C"/>
                </a:solidFill>
                <a:latin typeface="Calibri"/>
                <a:ea typeface="Calibri"/>
                <a:cs typeface="Calibri"/>
                <a:sym typeface="Calibri"/>
              </a:rPr>
              <a:t>T</a:t>
            </a:r>
            <a:endParaRPr sz="4800" b="1" kern="0" dirty="0">
              <a:solidFill>
                <a:srgbClr val="14405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ipe(down)">
                                      <p:cBhvr>
                                        <p:cTn id="13" dur="580">
                                          <p:stCondLst>
                                            <p:cond delay="0"/>
                                          </p:stCondLst>
                                        </p:cTn>
                                        <p:tgtEl>
                                          <p:spTgt spid="3075"/>
                                        </p:tgtEl>
                                      </p:cBhvr>
                                    </p:animEffect>
                                    <p:anim calcmode="lin" valueType="num">
                                      <p:cBhvr>
                                        <p:cTn id="14"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9" dur="26">
                                          <p:stCondLst>
                                            <p:cond delay="650"/>
                                          </p:stCondLst>
                                        </p:cTn>
                                        <p:tgtEl>
                                          <p:spTgt spid="3075"/>
                                        </p:tgtEl>
                                      </p:cBhvr>
                                      <p:to x="100000" y="60000"/>
                                    </p:animScale>
                                    <p:animScale>
                                      <p:cBhvr>
                                        <p:cTn id="20" dur="166" decel="50000">
                                          <p:stCondLst>
                                            <p:cond delay="676"/>
                                          </p:stCondLst>
                                        </p:cTn>
                                        <p:tgtEl>
                                          <p:spTgt spid="3075"/>
                                        </p:tgtEl>
                                      </p:cBhvr>
                                      <p:to x="100000" y="100000"/>
                                    </p:animScale>
                                    <p:animScale>
                                      <p:cBhvr>
                                        <p:cTn id="21" dur="26">
                                          <p:stCondLst>
                                            <p:cond delay="1312"/>
                                          </p:stCondLst>
                                        </p:cTn>
                                        <p:tgtEl>
                                          <p:spTgt spid="3075"/>
                                        </p:tgtEl>
                                      </p:cBhvr>
                                      <p:to x="100000" y="80000"/>
                                    </p:animScale>
                                    <p:animScale>
                                      <p:cBhvr>
                                        <p:cTn id="22" dur="166" decel="50000">
                                          <p:stCondLst>
                                            <p:cond delay="1338"/>
                                          </p:stCondLst>
                                        </p:cTn>
                                        <p:tgtEl>
                                          <p:spTgt spid="3075"/>
                                        </p:tgtEl>
                                      </p:cBhvr>
                                      <p:to x="100000" y="100000"/>
                                    </p:animScale>
                                    <p:animScale>
                                      <p:cBhvr>
                                        <p:cTn id="23" dur="26">
                                          <p:stCondLst>
                                            <p:cond delay="1642"/>
                                          </p:stCondLst>
                                        </p:cTn>
                                        <p:tgtEl>
                                          <p:spTgt spid="3075"/>
                                        </p:tgtEl>
                                      </p:cBhvr>
                                      <p:to x="100000" y="90000"/>
                                    </p:animScale>
                                    <p:animScale>
                                      <p:cBhvr>
                                        <p:cTn id="24" dur="166" decel="50000">
                                          <p:stCondLst>
                                            <p:cond delay="1668"/>
                                          </p:stCondLst>
                                        </p:cTn>
                                        <p:tgtEl>
                                          <p:spTgt spid="3075"/>
                                        </p:tgtEl>
                                      </p:cBhvr>
                                      <p:to x="100000" y="100000"/>
                                    </p:animScale>
                                    <p:animScale>
                                      <p:cBhvr>
                                        <p:cTn id="25" dur="26">
                                          <p:stCondLst>
                                            <p:cond delay="1808"/>
                                          </p:stCondLst>
                                        </p:cTn>
                                        <p:tgtEl>
                                          <p:spTgt spid="3075"/>
                                        </p:tgtEl>
                                      </p:cBhvr>
                                      <p:to x="100000" y="95000"/>
                                    </p:animScale>
                                    <p:animScale>
                                      <p:cBhvr>
                                        <p:cTn id="26" dur="166" decel="50000">
                                          <p:stCondLst>
                                            <p:cond delay="1834"/>
                                          </p:stCondLst>
                                        </p:cTn>
                                        <p:tgtEl>
                                          <p:spTgt spid="3075"/>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descr="H:\resimlerim\PNG  ARŞİVİ\1-karışık png\arrow-1988452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5345"/>
            <a:ext cx="8458199"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2362200" y="480440"/>
            <a:ext cx="5943598" cy="567463"/>
          </a:xfrm>
          <a:prstGeom prst="rect">
            <a:avLst/>
          </a:prstGeom>
        </p:spPr>
        <p:txBody>
          <a:bodyPr vert="horz" wrap="square" lIns="0" tIns="13335" rIns="0" bIns="0" rtlCol="0">
            <a:spAutoFit/>
          </a:bodyPr>
          <a:lstStyle/>
          <a:p>
            <a:pPr marL="12700">
              <a:lnSpc>
                <a:spcPct val="100000"/>
              </a:lnSpc>
              <a:spcBef>
                <a:spcPts val="105"/>
              </a:spcBef>
            </a:pPr>
            <a:r>
              <a:rPr lang="tr-TR" sz="3600" spc="-25" dirty="0">
                <a:solidFill>
                  <a:schemeClr val="bg1"/>
                </a:solidFill>
              </a:rPr>
              <a:t>SOSYAL ETKİNLİK MODÜLÜ</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8151" y="76200"/>
            <a:ext cx="1202467" cy="1202467"/>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H:\resimlerim\PNG  ARŞİVİ\point sunu şablonları\point 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1152916" y="4800599"/>
            <a:ext cx="4351337" cy="1824831"/>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91;p10"/>
          <p:cNvSpPr>
            <a:spLocks noChangeArrowheads="1"/>
          </p:cNvSpPr>
          <p:nvPr/>
        </p:nvSpPr>
        <p:spPr bwMode="auto">
          <a:xfrm>
            <a:off x="1572691" y="1558343"/>
            <a:ext cx="5006346" cy="5005387"/>
          </a:xfrm>
          <a:prstGeom prst="ellipse">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lIns="91425" tIns="45700" rIns="91425" bIns="45700"/>
          <a:lstStyle/>
          <a:p>
            <a:pPr eaLnBrk="1" hangingPunct="1">
              <a:buClr>
                <a:srgbClr val="000000"/>
              </a:buClr>
              <a:buFont typeface="Arial" charset="0"/>
              <a:buNone/>
            </a:pPr>
            <a:endParaRPr lang="tr-TR" altLang="tr-TR" sz="1800">
              <a:solidFill>
                <a:schemeClr val="accent2">
                  <a:lumMod val="40000"/>
                  <a:lumOff val="60000"/>
                </a:schemeClr>
              </a:solidFill>
              <a:latin typeface="Calibri" pitchFamily="34" charset="0"/>
              <a:sym typeface="Calibri" pitchFamily="34" charset="0"/>
            </a:endParaRPr>
          </a:p>
        </p:txBody>
      </p:sp>
      <p:sp>
        <p:nvSpPr>
          <p:cNvPr id="14" name="Google Shape;193;p10"/>
          <p:cNvSpPr>
            <a:spLocks noChangeArrowheads="1"/>
          </p:cNvSpPr>
          <p:nvPr/>
        </p:nvSpPr>
        <p:spPr bwMode="auto">
          <a:xfrm>
            <a:off x="1639007" y="1621564"/>
            <a:ext cx="1559414" cy="1570492"/>
          </a:xfrm>
          <a:custGeom>
            <a:avLst/>
            <a:gdLst>
              <a:gd name="T0" fmla="*/ 2147483647 w 274"/>
              <a:gd name="T1" fmla="*/ 2147483647 h 277"/>
              <a:gd name="T2" fmla="*/ 2147483647 w 274"/>
              <a:gd name="T3" fmla="*/ 2147483647 h 277"/>
              <a:gd name="T4" fmla="*/ 2147483647 w 274"/>
              <a:gd name="T5" fmla="*/ 2147483647 h 277"/>
              <a:gd name="T6" fmla="*/ 2147483647 w 274"/>
              <a:gd name="T7" fmla="*/ 2147483647 h 277"/>
              <a:gd name="T8" fmla="*/ 1554656455 w 274"/>
              <a:gd name="T9" fmla="*/ 2147483647 h 277"/>
              <a:gd name="T10" fmla="*/ 971659573 w 274"/>
              <a:gd name="T11" fmla="*/ 2147483647 h 277"/>
              <a:gd name="T12" fmla="*/ 485832632 w 274"/>
              <a:gd name="T13" fmla="*/ 2147483647 h 277"/>
              <a:gd name="T14" fmla="*/ 194334191 w 274"/>
              <a:gd name="T15" fmla="*/ 2147483647 h 277"/>
              <a:gd name="T16" fmla="*/ 32388083 w 274"/>
              <a:gd name="T17" fmla="*/ 2147483647 h 277"/>
              <a:gd name="T18" fmla="*/ 0 w 274"/>
              <a:gd name="T19" fmla="*/ 2147483647 h 277"/>
              <a:gd name="T20" fmla="*/ 194334191 w 274"/>
              <a:gd name="T21" fmla="*/ 2147483647 h 277"/>
              <a:gd name="T22" fmla="*/ 453438858 w 274"/>
              <a:gd name="T23" fmla="*/ 2147483647 h 277"/>
              <a:gd name="T24" fmla="*/ 777331073 w 274"/>
              <a:gd name="T25" fmla="*/ 1832840433 h 277"/>
              <a:gd name="T26" fmla="*/ 1425104122 w 274"/>
              <a:gd name="T27" fmla="*/ 1125428137 h 277"/>
              <a:gd name="T28" fmla="*/ 2147483647 w 274"/>
              <a:gd name="T29" fmla="*/ 450173523 h 277"/>
              <a:gd name="T30" fmla="*/ 2147483647 w 274"/>
              <a:gd name="T31" fmla="*/ 128619386 h 277"/>
              <a:gd name="T32" fmla="*/ 2147483647 w 274"/>
              <a:gd name="T33" fmla="*/ 32157682 h 277"/>
              <a:gd name="T34" fmla="*/ 2147483647 w 274"/>
              <a:gd name="T35" fmla="*/ 32157682 h 277"/>
              <a:gd name="T36" fmla="*/ 2147483647 w 274"/>
              <a:gd name="T37" fmla="*/ 192929080 h 277"/>
              <a:gd name="T38" fmla="*/ 2147483647 w 274"/>
              <a:gd name="T39" fmla="*/ 546635228 h 277"/>
              <a:gd name="T40" fmla="*/ 2147483647 w 274"/>
              <a:gd name="T41" fmla="*/ 1028966433 h 277"/>
              <a:gd name="T42" fmla="*/ 2147483647 w 274"/>
              <a:gd name="T43" fmla="*/ 1607753672 h 277"/>
              <a:gd name="T44" fmla="*/ 2147483647 w 274"/>
              <a:gd name="T45" fmla="*/ 2147483647 h 277"/>
              <a:gd name="T46" fmla="*/ 2147483647 w 274"/>
              <a:gd name="T47" fmla="*/ 2147483647 h 277"/>
              <a:gd name="T48" fmla="*/ 2147483647 w 274"/>
              <a:gd name="T49" fmla="*/ 2147483647 h 277"/>
              <a:gd name="T50" fmla="*/ 2147483647 w 274"/>
              <a:gd name="T51" fmla="*/ 2147483647 h 277"/>
              <a:gd name="T52" fmla="*/ 2147483647 w 274"/>
              <a:gd name="T53" fmla="*/ 2147483647 h 277"/>
              <a:gd name="T54" fmla="*/ 2147483647 w 274"/>
              <a:gd name="T55" fmla="*/ 2147483647 h 277"/>
              <a:gd name="T56" fmla="*/ 2147483647 w 274"/>
              <a:gd name="T57" fmla="*/ 2147483647 h 277"/>
              <a:gd name="T58" fmla="*/ 2147483647 w 274"/>
              <a:gd name="T59" fmla="*/ 2147483647 h 277"/>
              <a:gd name="T60" fmla="*/ 2147483647 w 274"/>
              <a:gd name="T61" fmla="*/ 2147483647 h 277"/>
              <a:gd name="T62" fmla="*/ 2147483647 w 274"/>
              <a:gd name="T63" fmla="*/ 2147483647 h 277"/>
              <a:gd name="T64" fmla="*/ 2147483647 w 274"/>
              <a:gd name="T65" fmla="*/ 2147483647 h 277"/>
              <a:gd name="T66" fmla="*/ 2147483647 w 274"/>
              <a:gd name="T67" fmla="*/ 2147483647 h 277"/>
              <a:gd name="T68" fmla="*/ 2147483647 w 274"/>
              <a:gd name="T69" fmla="*/ 2147483647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4"/>
              <a:gd name="T106" fmla="*/ 0 h 277"/>
              <a:gd name="T107" fmla="*/ 274 w 27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4" h="277" extrusionOk="0">
                <a:moveTo>
                  <a:pt x="157" y="277"/>
                </a:moveTo>
                <a:lnTo>
                  <a:pt x="157" y="277"/>
                </a:lnTo>
                <a:lnTo>
                  <a:pt x="140" y="276"/>
                </a:lnTo>
                <a:lnTo>
                  <a:pt x="122" y="273"/>
                </a:lnTo>
                <a:lnTo>
                  <a:pt x="106" y="268"/>
                </a:lnTo>
                <a:lnTo>
                  <a:pt x="89" y="262"/>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47" y="1"/>
                </a:lnTo>
                <a:lnTo>
                  <a:pt x="160" y="3"/>
                </a:lnTo>
                <a:lnTo>
                  <a:pt x="173" y="6"/>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3" y="197"/>
                </a:lnTo>
                <a:lnTo>
                  <a:pt x="248" y="206"/>
                </a:lnTo>
                <a:lnTo>
                  <a:pt x="241" y="216"/>
                </a:lnTo>
                <a:lnTo>
                  <a:pt x="235" y="225"/>
                </a:lnTo>
                <a:lnTo>
                  <a:pt x="246" y="231"/>
                </a:lnTo>
                <a:lnTo>
                  <a:pt x="258" y="236"/>
                </a:lnTo>
                <a:lnTo>
                  <a:pt x="274" y="240"/>
                </a:lnTo>
                <a:lnTo>
                  <a:pt x="259" y="249"/>
                </a:lnTo>
                <a:lnTo>
                  <a:pt x="251" y="254"/>
                </a:lnTo>
                <a:lnTo>
                  <a:pt x="241" y="259"/>
                </a:lnTo>
                <a:lnTo>
                  <a:pt x="229" y="263"/>
                </a:lnTo>
                <a:lnTo>
                  <a:pt x="214" y="268"/>
                </a:lnTo>
                <a:lnTo>
                  <a:pt x="197" y="272"/>
                </a:lnTo>
                <a:lnTo>
                  <a:pt x="178" y="276"/>
                </a:lnTo>
                <a:lnTo>
                  <a:pt x="157" y="277"/>
                </a:lnTo>
                <a:close/>
              </a:path>
            </a:pathLst>
          </a:custGeom>
          <a:solidFill>
            <a:srgbClr val="F595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endParaRPr lang="tr-TR"/>
          </a:p>
        </p:txBody>
      </p:sp>
      <p:sp>
        <p:nvSpPr>
          <p:cNvPr id="15" name="Google Shape;197;p10"/>
          <p:cNvSpPr txBox="1">
            <a:spLocks noChangeArrowheads="1"/>
          </p:cNvSpPr>
          <p:nvPr/>
        </p:nvSpPr>
        <p:spPr bwMode="auto">
          <a:xfrm>
            <a:off x="1938187" y="1957135"/>
            <a:ext cx="926886" cy="8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Font typeface="Arial" charset="0"/>
              <a:buNone/>
            </a:pPr>
            <a:r>
              <a:rPr lang="tr-TR" altLang="tr-TR" sz="4800" b="1" dirty="0">
                <a:solidFill>
                  <a:srgbClr val="14405C"/>
                </a:solidFill>
                <a:latin typeface="Calibri" pitchFamily="34" charset="0"/>
                <a:sym typeface="Calibri" pitchFamily="34" charset="0"/>
              </a:rPr>
              <a:t>B</a:t>
            </a:r>
            <a:r>
              <a:rPr lang="tr-TR" altLang="tr-TR" sz="1100" dirty="0">
                <a:solidFill>
                  <a:srgbClr val="14405C"/>
                </a:solidFill>
                <a:latin typeface="Calibri" pitchFamily="34" charset="0"/>
                <a:sym typeface="Calibri" pitchFamily="34" charset="0"/>
              </a:rPr>
              <a:t>ilimsel</a:t>
            </a:r>
          </a:p>
        </p:txBody>
      </p:sp>
      <p:sp>
        <p:nvSpPr>
          <p:cNvPr id="16" name="Google Shape;198;p10"/>
          <p:cNvSpPr txBox="1">
            <a:spLocks noChangeArrowheads="1"/>
          </p:cNvSpPr>
          <p:nvPr/>
        </p:nvSpPr>
        <p:spPr bwMode="auto">
          <a:xfrm>
            <a:off x="1375625" y="3170325"/>
            <a:ext cx="5402146" cy="30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74625" indent="-174625">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Font typeface="Arial" charset="0"/>
              <a:buNone/>
            </a:pPr>
            <a:r>
              <a:rPr lang="tr-TR" altLang="tr-TR" sz="1600" b="1" dirty="0" smtClean="0">
                <a:solidFill>
                  <a:srgbClr val="14405C"/>
                </a:solidFill>
                <a:latin typeface="Calibri" pitchFamily="34" charset="0"/>
                <a:sym typeface="Calibri" pitchFamily="34" charset="0"/>
              </a:rPr>
              <a:t>*Bilim </a:t>
            </a:r>
            <a:r>
              <a:rPr lang="tr-TR" altLang="tr-TR" sz="1600" b="1" dirty="0">
                <a:solidFill>
                  <a:srgbClr val="14405C"/>
                </a:solidFill>
                <a:latin typeface="Calibri" pitchFamily="34" charset="0"/>
                <a:sym typeface="Calibri" pitchFamily="34" charset="0"/>
              </a:rPr>
              <a:t>Olimpiyatları </a:t>
            </a:r>
            <a:r>
              <a:rPr lang="tr-TR" altLang="tr-TR" sz="1600" dirty="0">
                <a:solidFill>
                  <a:srgbClr val="14405C"/>
                </a:solidFill>
                <a:latin typeface="Calibri" pitchFamily="34" charset="0"/>
                <a:sym typeface="Calibri" pitchFamily="34" charset="0"/>
              </a:rPr>
              <a:t>	</a:t>
            </a:r>
            <a:endParaRPr lang="tr-TR" altLang="tr-TR" dirty="0"/>
          </a:p>
          <a:p>
            <a:pPr algn="ctr" eaLnBrk="1" hangingPunct="1">
              <a:buClr>
                <a:srgbClr val="000000"/>
              </a:buClr>
              <a:buFont typeface="Arial" charset="0"/>
              <a:buNone/>
            </a:pPr>
            <a:r>
              <a:rPr lang="tr-TR" altLang="tr-TR" sz="1600" b="1" dirty="0" smtClean="0">
                <a:solidFill>
                  <a:srgbClr val="14405C"/>
                </a:solidFill>
                <a:latin typeface="Calibri" pitchFamily="34" charset="0"/>
                <a:sym typeface="Calibri" pitchFamily="34" charset="0"/>
              </a:rPr>
              <a:t>*Bilim </a:t>
            </a:r>
            <a:r>
              <a:rPr lang="tr-TR" altLang="tr-TR" sz="1600" b="1" dirty="0">
                <a:solidFill>
                  <a:srgbClr val="14405C"/>
                </a:solidFill>
                <a:latin typeface="Calibri" pitchFamily="34" charset="0"/>
                <a:sym typeface="Calibri" pitchFamily="34" charset="0"/>
              </a:rPr>
              <a:t>Şenlikleri </a:t>
            </a:r>
            <a:endParaRPr lang="tr-TR" altLang="tr-TR" b="1" dirty="0"/>
          </a:p>
          <a:p>
            <a:pPr algn="ctr" eaLnBrk="1" hangingPunct="1">
              <a:buClr>
                <a:srgbClr val="000000"/>
              </a:buClr>
              <a:buFont typeface="Arial" charset="0"/>
              <a:buNone/>
            </a:pPr>
            <a:r>
              <a:rPr lang="tr-TR" altLang="tr-TR" sz="1600" b="1" dirty="0" smtClean="0">
                <a:solidFill>
                  <a:srgbClr val="14405C"/>
                </a:solidFill>
                <a:latin typeface="Calibri" pitchFamily="34" charset="0"/>
                <a:sym typeface="Calibri" pitchFamily="34" charset="0"/>
              </a:rPr>
              <a:t>*Bilim </a:t>
            </a:r>
            <a:r>
              <a:rPr lang="tr-TR" altLang="tr-TR" sz="1600" b="1" dirty="0">
                <a:solidFill>
                  <a:srgbClr val="14405C"/>
                </a:solidFill>
                <a:latin typeface="Calibri" pitchFamily="34" charset="0"/>
                <a:sym typeface="Calibri" pitchFamily="34" charset="0"/>
              </a:rPr>
              <a:t>Fuarları </a:t>
            </a:r>
            <a:endParaRPr lang="tr-TR" altLang="tr-TR" b="1" dirty="0"/>
          </a:p>
          <a:p>
            <a:pPr algn="ctr" eaLnBrk="1" hangingPunct="1">
              <a:buClr>
                <a:srgbClr val="000000"/>
              </a:buClr>
              <a:buFont typeface="Arial" charset="0"/>
              <a:buNone/>
            </a:pPr>
            <a:r>
              <a:rPr lang="tr-TR" altLang="tr-TR" sz="1600" b="1" dirty="0" smtClean="0">
                <a:solidFill>
                  <a:srgbClr val="14405C"/>
                </a:solidFill>
                <a:latin typeface="Calibri" pitchFamily="34" charset="0"/>
                <a:sym typeface="Calibri" pitchFamily="34" charset="0"/>
              </a:rPr>
              <a:t>*Bilimsel </a:t>
            </a:r>
            <a:r>
              <a:rPr lang="tr-TR" altLang="tr-TR" sz="1600" b="1" dirty="0">
                <a:solidFill>
                  <a:srgbClr val="14405C"/>
                </a:solidFill>
                <a:latin typeface="Calibri" pitchFamily="34" charset="0"/>
                <a:sym typeface="Calibri" pitchFamily="34" charset="0"/>
              </a:rPr>
              <a:t>Proje Yarışmaları </a:t>
            </a:r>
            <a:endParaRPr lang="tr-TR" altLang="tr-TR" b="1" dirty="0"/>
          </a:p>
          <a:p>
            <a:pPr algn="ctr" eaLnBrk="1" hangingPunct="1">
              <a:buClr>
                <a:srgbClr val="000000"/>
              </a:buClr>
              <a:buFont typeface="Arial" charset="0"/>
              <a:buNone/>
            </a:pPr>
            <a:r>
              <a:rPr lang="tr-TR" altLang="tr-TR" sz="1600" dirty="0" smtClean="0">
                <a:solidFill>
                  <a:srgbClr val="14405C"/>
                </a:solidFill>
                <a:latin typeface="Calibri" pitchFamily="34" charset="0"/>
                <a:sym typeface="Calibri" pitchFamily="34" charset="0"/>
              </a:rPr>
              <a:t>*Patent </a:t>
            </a:r>
            <a:r>
              <a:rPr lang="tr-TR" altLang="tr-TR" sz="1600" dirty="0">
                <a:solidFill>
                  <a:srgbClr val="14405C"/>
                </a:solidFill>
                <a:latin typeface="Calibri" pitchFamily="34" charset="0"/>
                <a:sym typeface="Calibri" pitchFamily="34" charset="0"/>
              </a:rPr>
              <a:t>Sahibi Olma </a:t>
            </a:r>
            <a:endParaRPr lang="tr-TR" altLang="tr-TR" dirty="0"/>
          </a:p>
          <a:p>
            <a:pPr algn="ctr" eaLnBrk="1" hangingPunct="1">
              <a:buClr>
                <a:srgbClr val="000000"/>
              </a:buClr>
              <a:buFont typeface="Arial" charset="0"/>
              <a:buNone/>
            </a:pPr>
            <a:r>
              <a:rPr lang="tr-TR" altLang="tr-TR" sz="1600" dirty="0" smtClean="0">
                <a:solidFill>
                  <a:srgbClr val="14405C"/>
                </a:solidFill>
                <a:latin typeface="Calibri" pitchFamily="34" charset="0"/>
                <a:sym typeface="Calibri" pitchFamily="34" charset="0"/>
              </a:rPr>
              <a:t>*Faydalı </a:t>
            </a:r>
            <a:r>
              <a:rPr lang="tr-TR" altLang="tr-TR" sz="1600" dirty="0">
                <a:solidFill>
                  <a:srgbClr val="14405C"/>
                </a:solidFill>
                <a:latin typeface="Calibri" pitchFamily="34" charset="0"/>
                <a:sym typeface="Calibri" pitchFamily="34" charset="0"/>
              </a:rPr>
              <a:t>Model Sahibi Olma</a:t>
            </a:r>
            <a:endParaRPr lang="tr-TR" altLang="tr-TR" dirty="0"/>
          </a:p>
          <a:p>
            <a:pPr algn="ctr" eaLnBrk="1" hangingPunct="1">
              <a:buClr>
                <a:srgbClr val="000000"/>
              </a:buClr>
              <a:buFont typeface="Arial" charset="0"/>
              <a:buNone/>
            </a:pPr>
            <a:r>
              <a:rPr lang="tr-TR" altLang="tr-TR" sz="1600" dirty="0" smtClean="0">
                <a:solidFill>
                  <a:srgbClr val="14405C"/>
                </a:solidFill>
                <a:latin typeface="Calibri" pitchFamily="34" charset="0"/>
                <a:sym typeface="Calibri" pitchFamily="34" charset="0"/>
              </a:rPr>
              <a:t>*Bilimsel </a:t>
            </a:r>
            <a:r>
              <a:rPr lang="tr-TR" altLang="tr-TR" sz="1600" dirty="0">
                <a:solidFill>
                  <a:srgbClr val="14405C"/>
                </a:solidFill>
                <a:latin typeface="Calibri" pitchFamily="34" charset="0"/>
                <a:sym typeface="Calibri" pitchFamily="34" charset="0"/>
              </a:rPr>
              <a:t>Toplantılar</a:t>
            </a:r>
            <a:endParaRPr lang="tr-TR" altLang="tr-TR" dirty="0"/>
          </a:p>
          <a:p>
            <a:pPr algn="ctr" eaLnBrk="1" hangingPunct="1">
              <a:buClr>
                <a:srgbClr val="000000"/>
              </a:buClr>
              <a:buFont typeface="Arial" charset="0"/>
              <a:buNone/>
            </a:pPr>
            <a:r>
              <a:rPr lang="tr-TR" altLang="tr-TR" sz="1600" b="1" dirty="0" smtClean="0">
                <a:solidFill>
                  <a:srgbClr val="14405C"/>
                </a:solidFill>
                <a:latin typeface="Calibri" pitchFamily="34" charset="0"/>
                <a:sym typeface="Calibri" pitchFamily="34" charset="0"/>
              </a:rPr>
              <a:t>*Bilimsel </a:t>
            </a:r>
            <a:r>
              <a:rPr lang="tr-TR" altLang="tr-TR" sz="1600" b="1" dirty="0">
                <a:solidFill>
                  <a:srgbClr val="14405C"/>
                </a:solidFill>
                <a:latin typeface="Calibri" pitchFamily="34" charset="0"/>
                <a:sym typeface="Calibri" pitchFamily="34" charset="0"/>
              </a:rPr>
              <a:t>Araştırma Yarışmaları </a:t>
            </a:r>
          </a:p>
          <a:p>
            <a:pPr algn="ctr" eaLnBrk="1" hangingPunct="1">
              <a:buClr>
                <a:srgbClr val="000000"/>
              </a:buClr>
              <a:buFont typeface="Arial" charset="0"/>
              <a:buNone/>
            </a:pPr>
            <a:r>
              <a:rPr lang="tr-TR" altLang="tr-TR" sz="1600" dirty="0" smtClean="0">
                <a:solidFill>
                  <a:srgbClr val="14405C"/>
                </a:solidFill>
                <a:latin typeface="Calibri" pitchFamily="34" charset="0"/>
                <a:sym typeface="Calibri" pitchFamily="34" charset="0"/>
              </a:rPr>
              <a:t>*Bilişim </a:t>
            </a:r>
            <a:r>
              <a:rPr lang="tr-TR" altLang="tr-TR" sz="1600" dirty="0">
                <a:solidFill>
                  <a:srgbClr val="14405C"/>
                </a:solidFill>
                <a:latin typeface="Calibri" pitchFamily="34" charset="0"/>
                <a:sym typeface="Calibri" pitchFamily="34" charset="0"/>
              </a:rPr>
              <a:t>Teknolojilerine Yönelik Uygulamalar</a:t>
            </a:r>
            <a:endParaRPr lang="tr-TR" altLang="tr-TR" dirty="0"/>
          </a:p>
          <a:p>
            <a:pPr algn="ctr" eaLnBrk="1" hangingPunct="1">
              <a:buClr>
                <a:srgbClr val="000000"/>
              </a:buClr>
              <a:buFont typeface="Arial" charset="0"/>
              <a:buNone/>
            </a:pPr>
            <a:r>
              <a:rPr lang="tr-TR" altLang="tr-TR" sz="1600" dirty="0" smtClean="0">
                <a:solidFill>
                  <a:srgbClr val="14405C"/>
                </a:solidFill>
                <a:latin typeface="Calibri" pitchFamily="34" charset="0"/>
                <a:sym typeface="Calibri" pitchFamily="34" charset="0"/>
              </a:rPr>
              <a:t>*Fen</a:t>
            </a:r>
            <a:r>
              <a:rPr lang="tr-TR" altLang="tr-TR" sz="1600" dirty="0">
                <a:solidFill>
                  <a:srgbClr val="14405C"/>
                </a:solidFill>
                <a:latin typeface="Calibri" pitchFamily="34" charset="0"/>
                <a:sym typeface="Calibri" pitchFamily="34" charset="0"/>
              </a:rPr>
              <a:t>, Teknoloji, Matematik ve Mühendislik (</a:t>
            </a:r>
            <a:r>
              <a:rPr lang="tr-TR" altLang="tr-TR" sz="1600" dirty="0" err="1">
                <a:solidFill>
                  <a:srgbClr val="14405C"/>
                </a:solidFill>
                <a:latin typeface="Calibri" pitchFamily="34" charset="0"/>
                <a:sym typeface="Calibri" pitchFamily="34" charset="0"/>
              </a:rPr>
              <a:t>FeTeMM</a:t>
            </a:r>
            <a:r>
              <a:rPr lang="tr-TR" altLang="tr-TR" sz="1600" dirty="0">
                <a:solidFill>
                  <a:srgbClr val="14405C"/>
                </a:solidFill>
                <a:latin typeface="Calibri" pitchFamily="34" charset="0"/>
                <a:sym typeface="Calibri" pitchFamily="34" charset="0"/>
              </a:rPr>
              <a:t>) </a:t>
            </a:r>
            <a:endParaRPr lang="tr-TR" altLang="tr-TR" dirty="0"/>
          </a:p>
          <a:p>
            <a:pPr algn="ctr" eaLnBrk="1" hangingPunct="1">
              <a:buClr>
                <a:srgbClr val="000000"/>
              </a:buClr>
              <a:buFont typeface="Arial" charset="0"/>
              <a:buNone/>
            </a:pPr>
            <a:r>
              <a:rPr lang="tr-TR" altLang="tr-TR" sz="1600" dirty="0">
                <a:solidFill>
                  <a:srgbClr val="14405C"/>
                </a:solidFill>
                <a:latin typeface="Calibri" pitchFamily="34" charset="0"/>
                <a:sym typeface="Calibri" pitchFamily="34" charset="0"/>
              </a:rPr>
              <a:t> </a:t>
            </a:r>
            <a:r>
              <a:rPr lang="tr-TR" altLang="tr-TR" sz="1600" dirty="0" smtClean="0">
                <a:solidFill>
                  <a:srgbClr val="14405C"/>
                </a:solidFill>
                <a:latin typeface="Calibri" pitchFamily="34" charset="0"/>
                <a:sym typeface="Calibri" pitchFamily="34" charset="0"/>
              </a:rPr>
              <a:t>*Alanlarına </a:t>
            </a:r>
            <a:r>
              <a:rPr lang="tr-TR" altLang="tr-TR" sz="1600" dirty="0">
                <a:solidFill>
                  <a:srgbClr val="14405C"/>
                </a:solidFill>
                <a:latin typeface="Calibri" pitchFamily="34" charset="0"/>
                <a:sym typeface="Calibri" pitchFamily="34" charset="0"/>
              </a:rPr>
              <a:t>Yönelik Uygulamalar </a:t>
            </a:r>
            <a:endParaRPr lang="tr-TR" altLang="tr-TR" dirty="0"/>
          </a:p>
          <a:p>
            <a:pPr algn="ctr" eaLnBrk="1" hangingPunct="1">
              <a:buClr>
                <a:srgbClr val="000000"/>
              </a:buClr>
              <a:buFont typeface="Arial" charset="0"/>
              <a:buNone/>
            </a:pPr>
            <a:r>
              <a:rPr lang="tr-TR" altLang="tr-TR" sz="1600" dirty="0">
                <a:solidFill>
                  <a:srgbClr val="14405C"/>
                </a:solidFill>
                <a:latin typeface="Calibri" pitchFamily="34" charset="0"/>
                <a:sym typeface="Calibri" pitchFamily="34" charset="0"/>
              </a:rPr>
              <a:t> </a:t>
            </a:r>
            <a:r>
              <a:rPr lang="tr-TR" altLang="tr-TR" sz="1600" dirty="0" smtClean="0">
                <a:solidFill>
                  <a:srgbClr val="14405C"/>
                </a:solidFill>
                <a:latin typeface="Calibri" pitchFamily="34" charset="0"/>
                <a:sym typeface="Calibri" pitchFamily="34" charset="0"/>
              </a:rPr>
              <a:t>*</a:t>
            </a:r>
            <a:r>
              <a:rPr lang="tr-TR" altLang="tr-TR" sz="1600" b="1" dirty="0" smtClean="0">
                <a:solidFill>
                  <a:srgbClr val="14405C"/>
                </a:solidFill>
                <a:latin typeface="Calibri" pitchFamily="34" charset="0"/>
                <a:sym typeface="Calibri" pitchFamily="34" charset="0"/>
              </a:rPr>
              <a:t>Zekâ </a:t>
            </a:r>
            <a:r>
              <a:rPr lang="tr-TR" altLang="tr-TR" sz="1600" b="1" dirty="0">
                <a:solidFill>
                  <a:srgbClr val="14405C"/>
                </a:solidFill>
                <a:latin typeface="Calibri" pitchFamily="34" charset="0"/>
                <a:sym typeface="Calibri" pitchFamily="34" charset="0"/>
              </a:rPr>
              <a:t>Oyunları</a:t>
            </a:r>
            <a:endParaRPr lang="tr-TR" altLang="tr-TR" b="1" dirty="0"/>
          </a:p>
        </p:txBody>
      </p:sp>
      <p:sp>
        <p:nvSpPr>
          <p:cNvPr id="17" name="Google Shape;199;p10"/>
          <p:cNvSpPr>
            <a:spLocks noChangeArrowheads="1"/>
          </p:cNvSpPr>
          <p:nvPr/>
        </p:nvSpPr>
        <p:spPr bwMode="auto">
          <a:xfrm>
            <a:off x="2879999" y="2127085"/>
            <a:ext cx="3380616" cy="10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eaLnBrk="1" hangingPunct="1">
              <a:lnSpc>
                <a:spcPct val="150000"/>
              </a:lnSpc>
              <a:buClr>
                <a:srgbClr val="000000"/>
              </a:buClr>
              <a:buFont typeface="Arial" charset="0"/>
              <a:buNone/>
            </a:pPr>
            <a:r>
              <a:rPr lang="tr-TR" altLang="tr-TR" sz="1600" b="1" dirty="0">
                <a:solidFill>
                  <a:schemeClr val="accent2">
                    <a:lumMod val="75000"/>
                  </a:schemeClr>
                </a:solidFill>
                <a:effectLst>
                  <a:outerShdw blurRad="38100" dist="38100" dir="2700000" algn="tl">
                    <a:srgbClr val="000000">
                      <a:alpha val="43137"/>
                    </a:srgbClr>
                  </a:outerShdw>
                </a:effectLst>
                <a:latin typeface="Verdana" pitchFamily="34" charset="0"/>
                <a:sym typeface="Verdana" pitchFamily="34" charset="0"/>
              </a:rPr>
              <a:t>BİLİMSEL ETKİNLİK KATEGORİLERİ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16" presetClass="entr" presetSubtype="21" fill="hold" nodeType="afterEffect">
                                  <p:stCondLst>
                                    <p:cond delay="0"/>
                                  </p:stCondLst>
                                  <p:childTnLst>
                                    <p:set>
                                      <p:cBhvr>
                                        <p:cTn id="34" dur="1" fill="hold">
                                          <p:stCondLst>
                                            <p:cond delay="0"/>
                                          </p:stCondLst>
                                        </p:cTn>
                                        <p:tgtEl>
                                          <p:spTgt spid="16387"/>
                                        </p:tgtEl>
                                        <p:attrNameLst>
                                          <p:attrName>style.visibility</p:attrName>
                                        </p:attrNameLst>
                                      </p:cBhvr>
                                      <p:to>
                                        <p:strVal val="visible"/>
                                      </p:to>
                                    </p:set>
                                    <p:animEffect transition="in" filter="barn(inVertical)">
                                      <p:cBhvr>
                                        <p:cTn id="35"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resimlerim\PNG  ARŞİVİ\1-karışık png\arrow-1988452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5345"/>
            <a:ext cx="8458199"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2362200" y="480440"/>
            <a:ext cx="5943598" cy="567463"/>
          </a:xfrm>
          <a:prstGeom prst="rect">
            <a:avLst/>
          </a:prstGeom>
        </p:spPr>
        <p:txBody>
          <a:bodyPr vert="horz" wrap="square" lIns="0" tIns="13335" rIns="0" bIns="0" rtlCol="0">
            <a:spAutoFit/>
          </a:bodyPr>
          <a:lstStyle/>
          <a:p>
            <a:pPr marL="12700">
              <a:lnSpc>
                <a:spcPct val="100000"/>
              </a:lnSpc>
              <a:spcBef>
                <a:spcPts val="105"/>
              </a:spcBef>
            </a:pPr>
            <a:r>
              <a:rPr lang="tr-TR" sz="3600" spc="-25" dirty="0">
                <a:solidFill>
                  <a:schemeClr val="bg1"/>
                </a:solidFill>
              </a:rPr>
              <a:t>SOSYAL ETKİNLİK MODÜLÜ</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8151" y="7620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91;p10"/>
          <p:cNvSpPr>
            <a:spLocks noChangeArrowheads="1"/>
          </p:cNvSpPr>
          <p:nvPr/>
        </p:nvSpPr>
        <p:spPr bwMode="auto">
          <a:xfrm>
            <a:off x="1572691" y="1558343"/>
            <a:ext cx="5006346" cy="5005387"/>
          </a:xfrm>
          <a:prstGeom prst="ellipse">
            <a:avLst/>
          </a:prstGeom>
          <a:ln/>
        </p:spPr>
        <p:style>
          <a:lnRef idx="3">
            <a:schemeClr val="lt1"/>
          </a:lnRef>
          <a:fillRef idx="1">
            <a:schemeClr val="accent1"/>
          </a:fillRef>
          <a:effectRef idx="1">
            <a:schemeClr val="accent1"/>
          </a:effectRef>
          <a:fontRef idx="minor">
            <a:schemeClr val="lt1"/>
          </a:fontRef>
        </p:style>
        <p:txBody>
          <a:bodyPr lIns="91425" tIns="45700" rIns="91425" bIns="45700"/>
          <a:lstStyle/>
          <a:p>
            <a:pPr eaLnBrk="1" hangingPunct="1">
              <a:buClr>
                <a:srgbClr val="000000"/>
              </a:buClr>
              <a:buFont typeface="Arial" charset="0"/>
              <a:buNone/>
            </a:pPr>
            <a:endParaRPr lang="tr-TR" altLang="tr-TR" sz="1800">
              <a:solidFill>
                <a:srgbClr val="95A5A6"/>
              </a:solidFill>
              <a:latin typeface="Calibri" pitchFamily="34" charset="0"/>
              <a:sym typeface="Calibri" pitchFamily="34" charset="0"/>
            </a:endParaRPr>
          </a:p>
        </p:txBody>
      </p:sp>
      <p:sp>
        <p:nvSpPr>
          <p:cNvPr id="14" name="Google Shape;193;p10"/>
          <p:cNvSpPr>
            <a:spLocks noChangeArrowheads="1"/>
          </p:cNvSpPr>
          <p:nvPr/>
        </p:nvSpPr>
        <p:spPr bwMode="auto">
          <a:xfrm>
            <a:off x="1639007" y="1621564"/>
            <a:ext cx="1559414" cy="1570492"/>
          </a:xfrm>
          <a:custGeom>
            <a:avLst/>
            <a:gdLst>
              <a:gd name="T0" fmla="*/ 2147483647 w 274"/>
              <a:gd name="T1" fmla="*/ 2147483647 h 277"/>
              <a:gd name="T2" fmla="*/ 2147483647 w 274"/>
              <a:gd name="T3" fmla="*/ 2147483647 h 277"/>
              <a:gd name="T4" fmla="*/ 2147483647 w 274"/>
              <a:gd name="T5" fmla="*/ 2147483647 h 277"/>
              <a:gd name="T6" fmla="*/ 2147483647 w 274"/>
              <a:gd name="T7" fmla="*/ 2147483647 h 277"/>
              <a:gd name="T8" fmla="*/ 1554656455 w 274"/>
              <a:gd name="T9" fmla="*/ 2147483647 h 277"/>
              <a:gd name="T10" fmla="*/ 971659573 w 274"/>
              <a:gd name="T11" fmla="*/ 2147483647 h 277"/>
              <a:gd name="T12" fmla="*/ 485832632 w 274"/>
              <a:gd name="T13" fmla="*/ 2147483647 h 277"/>
              <a:gd name="T14" fmla="*/ 194334191 w 274"/>
              <a:gd name="T15" fmla="*/ 2147483647 h 277"/>
              <a:gd name="T16" fmla="*/ 32388083 w 274"/>
              <a:gd name="T17" fmla="*/ 2147483647 h 277"/>
              <a:gd name="T18" fmla="*/ 0 w 274"/>
              <a:gd name="T19" fmla="*/ 2147483647 h 277"/>
              <a:gd name="T20" fmla="*/ 194334191 w 274"/>
              <a:gd name="T21" fmla="*/ 2147483647 h 277"/>
              <a:gd name="T22" fmla="*/ 453438858 w 274"/>
              <a:gd name="T23" fmla="*/ 2147483647 h 277"/>
              <a:gd name="T24" fmla="*/ 777331073 w 274"/>
              <a:gd name="T25" fmla="*/ 1832840433 h 277"/>
              <a:gd name="T26" fmla="*/ 1425104122 w 274"/>
              <a:gd name="T27" fmla="*/ 1125428137 h 277"/>
              <a:gd name="T28" fmla="*/ 2147483647 w 274"/>
              <a:gd name="T29" fmla="*/ 450173523 h 277"/>
              <a:gd name="T30" fmla="*/ 2147483647 w 274"/>
              <a:gd name="T31" fmla="*/ 128619386 h 277"/>
              <a:gd name="T32" fmla="*/ 2147483647 w 274"/>
              <a:gd name="T33" fmla="*/ 32157682 h 277"/>
              <a:gd name="T34" fmla="*/ 2147483647 w 274"/>
              <a:gd name="T35" fmla="*/ 32157682 h 277"/>
              <a:gd name="T36" fmla="*/ 2147483647 w 274"/>
              <a:gd name="T37" fmla="*/ 192929080 h 277"/>
              <a:gd name="T38" fmla="*/ 2147483647 w 274"/>
              <a:gd name="T39" fmla="*/ 546635228 h 277"/>
              <a:gd name="T40" fmla="*/ 2147483647 w 274"/>
              <a:gd name="T41" fmla="*/ 1028966433 h 277"/>
              <a:gd name="T42" fmla="*/ 2147483647 w 274"/>
              <a:gd name="T43" fmla="*/ 1607753672 h 277"/>
              <a:gd name="T44" fmla="*/ 2147483647 w 274"/>
              <a:gd name="T45" fmla="*/ 2147483647 h 277"/>
              <a:gd name="T46" fmla="*/ 2147483647 w 274"/>
              <a:gd name="T47" fmla="*/ 2147483647 h 277"/>
              <a:gd name="T48" fmla="*/ 2147483647 w 274"/>
              <a:gd name="T49" fmla="*/ 2147483647 h 277"/>
              <a:gd name="T50" fmla="*/ 2147483647 w 274"/>
              <a:gd name="T51" fmla="*/ 2147483647 h 277"/>
              <a:gd name="T52" fmla="*/ 2147483647 w 274"/>
              <a:gd name="T53" fmla="*/ 2147483647 h 277"/>
              <a:gd name="T54" fmla="*/ 2147483647 w 274"/>
              <a:gd name="T55" fmla="*/ 2147483647 h 277"/>
              <a:gd name="T56" fmla="*/ 2147483647 w 274"/>
              <a:gd name="T57" fmla="*/ 2147483647 h 277"/>
              <a:gd name="T58" fmla="*/ 2147483647 w 274"/>
              <a:gd name="T59" fmla="*/ 2147483647 h 277"/>
              <a:gd name="T60" fmla="*/ 2147483647 w 274"/>
              <a:gd name="T61" fmla="*/ 2147483647 h 277"/>
              <a:gd name="T62" fmla="*/ 2147483647 w 274"/>
              <a:gd name="T63" fmla="*/ 2147483647 h 277"/>
              <a:gd name="T64" fmla="*/ 2147483647 w 274"/>
              <a:gd name="T65" fmla="*/ 2147483647 h 277"/>
              <a:gd name="T66" fmla="*/ 2147483647 w 274"/>
              <a:gd name="T67" fmla="*/ 2147483647 h 277"/>
              <a:gd name="T68" fmla="*/ 2147483647 w 274"/>
              <a:gd name="T69" fmla="*/ 2147483647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4"/>
              <a:gd name="T106" fmla="*/ 0 h 277"/>
              <a:gd name="T107" fmla="*/ 274 w 27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4" h="277" extrusionOk="0">
                <a:moveTo>
                  <a:pt x="157" y="277"/>
                </a:moveTo>
                <a:lnTo>
                  <a:pt x="157" y="277"/>
                </a:lnTo>
                <a:lnTo>
                  <a:pt x="140" y="276"/>
                </a:lnTo>
                <a:lnTo>
                  <a:pt x="122" y="273"/>
                </a:lnTo>
                <a:lnTo>
                  <a:pt x="106" y="268"/>
                </a:lnTo>
                <a:lnTo>
                  <a:pt x="89" y="262"/>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47" y="1"/>
                </a:lnTo>
                <a:lnTo>
                  <a:pt x="160" y="3"/>
                </a:lnTo>
                <a:lnTo>
                  <a:pt x="173" y="6"/>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3" y="197"/>
                </a:lnTo>
                <a:lnTo>
                  <a:pt x="248" y="206"/>
                </a:lnTo>
                <a:lnTo>
                  <a:pt x="241" y="216"/>
                </a:lnTo>
                <a:lnTo>
                  <a:pt x="235" y="225"/>
                </a:lnTo>
                <a:lnTo>
                  <a:pt x="246" y="231"/>
                </a:lnTo>
                <a:lnTo>
                  <a:pt x="258" y="236"/>
                </a:lnTo>
                <a:lnTo>
                  <a:pt x="274" y="240"/>
                </a:lnTo>
                <a:lnTo>
                  <a:pt x="259" y="249"/>
                </a:lnTo>
                <a:lnTo>
                  <a:pt x="251" y="254"/>
                </a:lnTo>
                <a:lnTo>
                  <a:pt x="241" y="259"/>
                </a:lnTo>
                <a:lnTo>
                  <a:pt x="229" y="263"/>
                </a:lnTo>
                <a:lnTo>
                  <a:pt x="214" y="268"/>
                </a:lnTo>
                <a:lnTo>
                  <a:pt x="197" y="272"/>
                </a:lnTo>
                <a:lnTo>
                  <a:pt x="178" y="276"/>
                </a:lnTo>
                <a:lnTo>
                  <a:pt x="157" y="277"/>
                </a:lnTo>
                <a:close/>
              </a:path>
            </a:pathLst>
          </a:custGeom>
          <a:solidFill>
            <a:srgbClr val="F595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endParaRPr lang="tr-TR"/>
          </a:p>
        </p:txBody>
      </p:sp>
      <p:sp>
        <p:nvSpPr>
          <p:cNvPr id="15" name="Google Shape;197;p10"/>
          <p:cNvSpPr txBox="1">
            <a:spLocks noChangeArrowheads="1"/>
          </p:cNvSpPr>
          <p:nvPr/>
        </p:nvSpPr>
        <p:spPr bwMode="auto">
          <a:xfrm>
            <a:off x="1828800" y="1905001"/>
            <a:ext cx="1142999" cy="8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Font typeface="Arial" charset="0"/>
              <a:buNone/>
            </a:pPr>
            <a:r>
              <a:rPr lang="tr-TR" altLang="tr-TR" sz="4800" b="1" dirty="0" smtClean="0">
                <a:solidFill>
                  <a:srgbClr val="14405C"/>
                </a:solidFill>
                <a:latin typeface="Calibri" pitchFamily="34" charset="0"/>
                <a:sym typeface="Calibri" pitchFamily="34" charset="0"/>
              </a:rPr>
              <a:t>K</a:t>
            </a:r>
            <a:r>
              <a:rPr lang="tr-TR" altLang="tr-TR" sz="1100" dirty="0" smtClean="0">
                <a:solidFill>
                  <a:srgbClr val="14405C"/>
                </a:solidFill>
                <a:latin typeface="Calibri" pitchFamily="34" charset="0"/>
                <a:sym typeface="Calibri" pitchFamily="34" charset="0"/>
              </a:rPr>
              <a:t>ültürel</a:t>
            </a:r>
            <a:endParaRPr lang="tr-TR" altLang="tr-TR" sz="1100" dirty="0">
              <a:solidFill>
                <a:srgbClr val="14405C"/>
              </a:solidFill>
              <a:latin typeface="Calibri" pitchFamily="34" charset="0"/>
              <a:sym typeface="Calibri" pitchFamily="34" charset="0"/>
            </a:endParaRPr>
          </a:p>
        </p:txBody>
      </p:sp>
      <p:sp>
        <p:nvSpPr>
          <p:cNvPr id="16" name="Google Shape;198;p10"/>
          <p:cNvSpPr txBox="1">
            <a:spLocks noChangeArrowheads="1"/>
          </p:cNvSpPr>
          <p:nvPr/>
        </p:nvSpPr>
        <p:spPr bwMode="auto">
          <a:xfrm>
            <a:off x="1375625" y="3170325"/>
            <a:ext cx="5402146" cy="30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74625" indent="-174625">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a:buClr>
                <a:srgbClr val="000000"/>
              </a:buClr>
            </a:pPr>
            <a:r>
              <a:rPr lang="tr-TR" altLang="tr-TR" sz="1600" b="1" dirty="0" smtClean="0">
                <a:solidFill>
                  <a:srgbClr val="FFC000"/>
                </a:solidFill>
                <a:latin typeface="Calibri" pitchFamily="34" charset="0"/>
                <a:sym typeface="Calibri" pitchFamily="34" charset="0"/>
              </a:rPr>
              <a:t>*Müze </a:t>
            </a:r>
            <a:r>
              <a:rPr lang="tr-TR" altLang="tr-TR" sz="1600" b="1" dirty="0">
                <a:solidFill>
                  <a:srgbClr val="FFC000"/>
                </a:solidFill>
                <a:latin typeface="Calibri" pitchFamily="34" charset="0"/>
                <a:sym typeface="Calibri" pitchFamily="34" charset="0"/>
              </a:rPr>
              <a:t>/</a:t>
            </a:r>
            <a:r>
              <a:rPr lang="tr-TR" altLang="tr-TR" sz="1600" b="1" dirty="0" err="1">
                <a:solidFill>
                  <a:srgbClr val="FFC000"/>
                </a:solidFill>
                <a:latin typeface="Calibri" pitchFamily="34" charset="0"/>
                <a:sym typeface="Calibri" pitchFamily="34" charset="0"/>
              </a:rPr>
              <a:t>Örenyeri</a:t>
            </a:r>
            <a:r>
              <a:rPr lang="tr-TR" altLang="tr-TR" sz="1600" b="1" dirty="0">
                <a:solidFill>
                  <a:srgbClr val="FFC000"/>
                </a:solidFill>
                <a:latin typeface="Calibri" pitchFamily="34" charset="0"/>
                <a:sym typeface="Calibri" pitchFamily="34" charset="0"/>
              </a:rPr>
              <a:t> Gezileri</a:t>
            </a:r>
          </a:p>
          <a:p>
            <a:pPr algn="ctr">
              <a:buClr>
                <a:srgbClr val="000000"/>
              </a:buClr>
            </a:pPr>
            <a:r>
              <a:rPr lang="tr-TR" altLang="tr-TR" sz="1600" b="1" dirty="0" smtClean="0">
                <a:solidFill>
                  <a:srgbClr val="FFC000"/>
                </a:solidFill>
                <a:latin typeface="Calibri" pitchFamily="34" charset="0"/>
                <a:sym typeface="Calibri" pitchFamily="34" charset="0"/>
              </a:rPr>
              <a:t>*Tarihi </a:t>
            </a:r>
            <a:r>
              <a:rPr lang="tr-TR" altLang="tr-TR" sz="1600" b="1" dirty="0">
                <a:solidFill>
                  <a:srgbClr val="FFC000"/>
                </a:solidFill>
                <a:latin typeface="Calibri" pitchFamily="34" charset="0"/>
                <a:sym typeface="Calibri" pitchFamily="34" charset="0"/>
              </a:rPr>
              <a:t>Mekân Gezileri</a:t>
            </a:r>
          </a:p>
          <a:p>
            <a:pPr algn="ctr">
              <a:buClr>
                <a:srgbClr val="000000"/>
              </a:buClr>
            </a:pPr>
            <a:r>
              <a:rPr lang="tr-TR" altLang="tr-TR" sz="1600" b="1" dirty="0" smtClean="0">
                <a:solidFill>
                  <a:srgbClr val="FFC000"/>
                </a:solidFill>
                <a:latin typeface="Calibri" pitchFamily="34" charset="0"/>
                <a:sym typeface="Calibri" pitchFamily="34" charset="0"/>
              </a:rPr>
              <a:t>*Sanat </a:t>
            </a:r>
            <a:r>
              <a:rPr lang="tr-TR" altLang="tr-TR" sz="1600" b="1" dirty="0">
                <a:solidFill>
                  <a:srgbClr val="FFC000"/>
                </a:solidFill>
                <a:latin typeface="Calibri" pitchFamily="34" charset="0"/>
                <a:sym typeface="Calibri" pitchFamily="34" charset="0"/>
              </a:rPr>
              <a:t>Galerisi Gezileri</a:t>
            </a:r>
          </a:p>
          <a:p>
            <a:pPr algn="ctr">
              <a:buClr>
                <a:srgbClr val="000000"/>
              </a:buClr>
            </a:pPr>
            <a:r>
              <a:rPr lang="tr-TR" altLang="tr-TR" sz="1600" b="1" dirty="0" smtClean="0">
                <a:solidFill>
                  <a:srgbClr val="FFC000"/>
                </a:solidFill>
                <a:latin typeface="Calibri" pitchFamily="34" charset="0"/>
                <a:sym typeface="Calibri" pitchFamily="34" charset="0"/>
              </a:rPr>
              <a:t>*Doğa </a:t>
            </a:r>
            <a:r>
              <a:rPr lang="tr-TR" altLang="tr-TR" sz="1600" b="1" dirty="0">
                <a:solidFill>
                  <a:srgbClr val="FFC000"/>
                </a:solidFill>
                <a:latin typeface="Calibri" pitchFamily="34" charset="0"/>
                <a:sym typeface="Calibri" pitchFamily="34" charset="0"/>
              </a:rPr>
              <a:t>Gezileri	</a:t>
            </a:r>
          </a:p>
          <a:p>
            <a:pPr algn="ctr">
              <a:buClr>
                <a:srgbClr val="000000"/>
              </a:buClr>
            </a:pPr>
            <a:r>
              <a:rPr lang="tr-TR" altLang="tr-TR" sz="1600" b="1" dirty="0" smtClean="0">
                <a:solidFill>
                  <a:srgbClr val="FFC000"/>
                </a:solidFill>
                <a:latin typeface="Calibri" pitchFamily="34" charset="0"/>
                <a:sym typeface="Calibri" pitchFamily="34" charset="0"/>
              </a:rPr>
              <a:t>*Meslekî </a:t>
            </a:r>
            <a:r>
              <a:rPr lang="tr-TR" altLang="tr-TR" sz="1600" b="1" dirty="0">
                <a:solidFill>
                  <a:srgbClr val="FFC000"/>
                </a:solidFill>
                <a:latin typeface="Calibri" pitchFamily="34" charset="0"/>
                <a:sym typeface="Calibri" pitchFamily="34" charset="0"/>
              </a:rPr>
              <a:t>Alanlara Yönelik Tanıtım Gezileri </a:t>
            </a:r>
          </a:p>
          <a:p>
            <a:pPr algn="ctr">
              <a:buClr>
                <a:srgbClr val="000000"/>
              </a:buClr>
            </a:pPr>
            <a:r>
              <a:rPr lang="tr-TR" altLang="tr-TR" sz="1600" b="1" dirty="0" smtClean="0">
                <a:solidFill>
                  <a:srgbClr val="FFC000"/>
                </a:solidFill>
                <a:latin typeface="Calibri" pitchFamily="34" charset="0"/>
                <a:sym typeface="Calibri" pitchFamily="34" charset="0"/>
              </a:rPr>
              <a:t>*Sözlü </a:t>
            </a:r>
            <a:r>
              <a:rPr lang="tr-TR" altLang="tr-TR" sz="1600" b="1" dirty="0">
                <a:solidFill>
                  <a:srgbClr val="FFC000"/>
                </a:solidFill>
                <a:latin typeface="Calibri" pitchFamily="34" charset="0"/>
                <a:sym typeface="Calibri" pitchFamily="34" charset="0"/>
              </a:rPr>
              <a:t>Gelenekler ve Anlatımlar</a:t>
            </a:r>
          </a:p>
          <a:p>
            <a:pPr algn="ctr">
              <a:buClr>
                <a:srgbClr val="000000"/>
              </a:buClr>
            </a:pPr>
            <a:r>
              <a:rPr lang="tr-TR" altLang="tr-TR" sz="1600" b="1" dirty="0" smtClean="0">
                <a:solidFill>
                  <a:srgbClr val="FFC000"/>
                </a:solidFill>
                <a:latin typeface="Calibri" pitchFamily="34" charset="0"/>
                <a:sym typeface="Calibri" pitchFamily="34" charset="0"/>
              </a:rPr>
              <a:t>*Gösteri </a:t>
            </a:r>
            <a:r>
              <a:rPr lang="tr-TR" altLang="tr-TR" sz="1600" b="1" dirty="0">
                <a:solidFill>
                  <a:srgbClr val="FFC000"/>
                </a:solidFill>
                <a:latin typeface="Calibri" pitchFamily="34" charset="0"/>
                <a:sym typeface="Calibri" pitchFamily="34" charset="0"/>
              </a:rPr>
              <a:t>Sanatları</a:t>
            </a:r>
          </a:p>
          <a:p>
            <a:pPr algn="ctr">
              <a:buClr>
                <a:srgbClr val="000000"/>
              </a:buClr>
            </a:pPr>
            <a:r>
              <a:rPr lang="tr-TR" altLang="tr-TR" sz="1600" b="1" dirty="0" smtClean="0">
                <a:solidFill>
                  <a:srgbClr val="FFC000"/>
                </a:solidFill>
                <a:latin typeface="Calibri" pitchFamily="34" charset="0"/>
                <a:sym typeface="Calibri" pitchFamily="34" charset="0"/>
              </a:rPr>
              <a:t>*Toplumsal </a:t>
            </a:r>
            <a:r>
              <a:rPr lang="tr-TR" altLang="tr-TR" sz="1600" b="1" dirty="0">
                <a:solidFill>
                  <a:srgbClr val="FFC000"/>
                </a:solidFill>
                <a:latin typeface="Calibri" pitchFamily="34" charset="0"/>
                <a:sym typeface="Calibri" pitchFamily="34" charset="0"/>
              </a:rPr>
              <a:t>Uygulamalar Ritüeller ve Şölenler</a:t>
            </a:r>
          </a:p>
          <a:p>
            <a:pPr algn="ctr">
              <a:buClr>
                <a:srgbClr val="000000"/>
              </a:buClr>
            </a:pPr>
            <a:r>
              <a:rPr lang="tr-TR" altLang="tr-TR" sz="1600" b="1" dirty="0" smtClean="0">
                <a:solidFill>
                  <a:srgbClr val="FFC000"/>
                </a:solidFill>
                <a:latin typeface="Calibri" pitchFamily="34" charset="0"/>
                <a:sym typeface="Calibri" pitchFamily="34" charset="0"/>
              </a:rPr>
              <a:t>*Doğa </a:t>
            </a:r>
            <a:r>
              <a:rPr lang="tr-TR" altLang="tr-TR" sz="1600" b="1" dirty="0">
                <a:solidFill>
                  <a:srgbClr val="FFC000"/>
                </a:solidFill>
                <a:latin typeface="Calibri" pitchFamily="34" charset="0"/>
                <a:sym typeface="Calibri" pitchFamily="34" charset="0"/>
              </a:rPr>
              <a:t>ve Evrenle İlgili Bilgi ve Uygulamalar</a:t>
            </a:r>
          </a:p>
          <a:p>
            <a:pPr algn="ctr">
              <a:buClr>
                <a:srgbClr val="000000"/>
              </a:buClr>
            </a:pPr>
            <a:r>
              <a:rPr lang="tr-TR" altLang="tr-TR" sz="1600" b="1" dirty="0" smtClean="0">
                <a:solidFill>
                  <a:srgbClr val="FFC000"/>
                </a:solidFill>
                <a:latin typeface="Calibri" pitchFamily="34" charset="0"/>
                <a:sym typeface="Calibri" pitchFamily="34" charset="0"/>
              </a:rPr>
              <a:t>*El </a:t>
            </a:r>
            <a:r>
              <a:rPr lang="tr-TR" altLang="tr-TR" sz="1600" b="1" dirty="0">
                <a:solidFill>
                  <a:srgbClr val="FFC000"/>
                </a:solidFill>
                <a:latin typeface="Calibri" pitchFamily="34" charset="0"/>
                <a:sym typeface="Calibri" pitchFamily="34" charset="0"/>
              </a:rPr>
              <a:t>Sanatları Geleneği</a:t>
            </a:r>
          </a:p>
          <a:p>
            <a:pPr algn="ctr">
              <a:buClr>
                <a:srgbClr val="000000"/>
              </a:buClr>
            </a:pPr>
            <a:r>
              <a:rPr lang="tr-TR" altLang="tr-TR" sz="1600" b="1" dirty="0" smtClean="0">
                <a:solidFill>
                  <a:srgbClr val="FFC000"/>
                </a:solidFill>
                <a:latin typeface="Calibri" pitchFamily="34" charset="0"/>
                <a:sym typeface="Calibri" pitchFamily="34" charset="0"/>
              </a:rPr>
              <a:t>*Meslekî </a:t>
            </a:r>
            <a:r>
              <a:rPr lang="tr-TR" altLang="tr-TR" sz="1600" b="1" dirty="0">
                <a:solidFill>
                  <a:srgbClr val="FFC000"/>
                </a:solidFill>
                <a:latin typeface="Calibri" pitchFamily="34" charset="0"/>
                <a:sym typeface="Calibri" pitchFamily="34" charset="0"/>
              </a:rPr>
              <a:t>Alan Etkinlikleri</a:t>
            </a:r>
          </a:p>
        </p:txBody>
      </p:sp>
      <p:sp>
        <p:nvSpPr>
          <p:cNvPr id="17" name="Google Shape;199;p10"/>
          <p:cNvSpPr>
            <a:spLocks noChangeArrowheads="1"/>
          </p:cNvSpPr>
          <p:nvPr/>
        </p:nvSpPr>
        <p:spPr bwMode="auto">
          <a:xfrm>
            <a:off x="2879999" y="2127085"/>
            <a:ext cx="3380616" cy="10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a:lnSpc>
                <a:spcPct val="150000"/>
              </a:lnSpc>
              <a:buClr>
                <a:srgbClr val="000000"/>
              </a:buClr>
            </a:pPr>
            <a:r>
              <a:rPr lang="tr-TR" altLang="tr-TR" sz="1600" b="1" dirty="0">
                <a:solidFill>
                  <a:srgbClr val="FFFFFF"/>
                </a:solidFill>
                <a:effectLst>
                  <a:outerShdw blurRad="38100" dist="38100" dir="2700000" algn="tl">
                    <a:srgbClr val="000000">
                      <a:alpha val="43137"/>
                    </a:srgbClr>
                  </a:outerShdw>
                </a:effectLst>
                <a:latin typeface="Verdana" pitchFamily="34" charset="0"/>
                <a:sym typeface="Verdana" pitchFamily="34" charset="0"/>
              </a:rPr>
              <a:t>KÜLTÜREL ETKİNLİK KATEGORİLERİ</a:t>
            </a:r>
          </a:p>
        </p:txBody>
      </p:sp>
      <p:pic>
        <p:nvPicPr>
          <p:cNvPr id="1026" name="Picture 2" descr="C:\Users\REHBERLİKCİ\Desktop\80199364_large_5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 y="4452030"/>
            <a:ext cx="2139646" cy="189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32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resimlerim\PNG  ARŞİVİ\1-karışık png\arrow-1988452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5345"/>
            <a:ext cx="8458199"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2362200" y="480440"/>
            <a:ext cx="5943598" cy="567463"/>
          </a:xfrm>
          <a:prstGeom prst="rect">
            <a:avLst/>
          </a:prstGeom>
        </p:spPr>
        <p:txBody>
          <a:bodyPr vert="horz" wrap="square" lIns="0" tIns="13335" rIns="0" bIns="0" rtlCol="0">
            <a:spAutoFit/>
          </a:bodyPr>
          <a:lstStyle/>
          <a:p>
            <a:pPr marL="12700">
              <a:lnSpc>
                <a:spcPct val="100000"/>
              </a:lnSpc>
              <a:spcBef>
                <a:spcPts val="105"/>
              </a:spcBef>
            </a:pPr>
            <a:r>
              <a:rPr lang="tr-TR" sz="3600" spc="-25" dirty="0">
                <a:solidFill>
                  <a:schemeClr val="bg1"/>
                </a:solidFill>
              </a:rPr>
              <a:t>SOSYAL ETKİNLİK MODÜLÜ</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8151" y="7620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91;p10"/>
          <p:cNvSpPr>
            <a:spLocks noChangeArrowheads="1"/>
          </p:cNvSpPr>
          <p:nvPr/>
        </p:nvSpPr>
        <p:spPr bwMode="auto">
          <a:xfrm>
            <a:off x="1572691" y="1558343"/>
            <a:ext cx="5006346" cy="5005387"/>
          </a:xfrm>
          <a:prstGeom prst="ellipse">
            <a:avLst/>
          </a:prstGeom>
          <a:solidFill>
            <a:srgbClr val="92D050"/>
          </a:solidFill>
          <a:ln/>
        </p:spPr>
        <p:style>
          <a:lnRef idx="3">
            <a:schemeClr val="lt1"/>
          </a:lnRef>
          <a:fillRef idx="1">
            <a:schemeClr val="accent1"/>
          </a:fillRef>
          <a:effectRef idx="1">
            <a:schemeClr val="accent1"/>
          </a:effectRef>
          <a:fontRef idx="minor">
            <a:schemeClr val="lt1"/>
          </a:fontRef>
        </p:style>
        <p:txBody>
          <a:bodyPr lIns="91425" tIns="45700" rIns="91425" bIns="45700"/>
          <a:lstStyle/>
          <a:p>
            <a:pPr eaLnBrk="1" hangingPunct="1">
              <a:buClr>
                <a:srgbClr val="000000"/>
              </a:buClr>
              <a:buFont typeface="Arial" charset="0"/>
              <a:buNone/>
            </a:pPr>
            <a:endParaRPr lang="tr-TR" altLang="tr-TR" sz="1800">
              <a:solidFill>
                <a:srgbClr val="95A5A6"/>
              </a:solidFill>
              <a:latin typeface="Calibri" pitchFamily="34" charset="0"/>
              <a:sym typeface="Calibri" pitchFamily="34" charset="0"/>
            </a:endParaRPr>
          </a:p>
        </p:txBody>
      </p:sp>
      <p:sp>
        <p:nvSpPr>
          <p:cNvPr id="14" name="Google Shape;193;p10"/>
          <p:cNvSpPr>
            <a:spLocks noChangeArrowheads="1"/>
          </p:cNvSpPr>
          <p:nvPr/>
        </p:nvSpPr>
        <p:spPr bwMode="auto">
          <a:xfrm>
            <a:off x="1639007" y="1621564"/>
            <a:ext cx="1559414" cy="1570492"/>
          </a:xfrm>
          <a:custGeom>
            <a:avLst/>
            <a:gdLst>
              <a:gd name="T0" fmla="*/ 2147483647 w 274"/>
              <a:gd name="T1" fmla="*/ 2147483647 h 277"/>
              <a:gd name="T2" fmla="*/ 2147483647 w 274"/>
              <a:gd name="T3" fmla="*/ 2147483647 h 277"/>
              <a:gd name="T4" fmla="*/ 2147483647 w 274"/>
              <a:gd name="T5" fmla="*/ 2147483647 h 277"/>
              <a:gd name="T6" fmla="*/ 2147483647 w 274"/>
              <a:gd name="T7" fmla="*/ 2147483647 h 277"/>
              <a:gd name="T8" fmla="*/ 1554656455 w 274"/>
              <a:gd name="T9" fmla="*/ 2147483647 h 277"/>
              <a:gd name="T10" fmla="*/ 971659573 w 274"/>
              <a:gd name="T11" fmla="*/ 2147483647 h 277"/>
              <a:gd name="T12" fmla="*/ 485832632 w 274"/>
              <a:gd name="T13" fmla="*/ 2147483647 h 277"/>
              <a:gd name="T14" fmla="*/ 194334191 w 274"/>
              <a:gd name="T15" fmla="*/ 2147483647 h 277"/>
              <a:gd name="T16" fmla="*/ 32388083 w 274"/>
              <a:gd name="T17" fmla="*/ 2147483647 h 277"/>
              <a:gd name="T18" fmla="*/ 0 w 274"/>
              <a:gd name="T19" fmla="*/ 2147483647 h 277"/>
              <a:gd name="T20" fmla="*/ 194334191 w 274"/>
              <a:gd name="T21" fmla="*/ 2147483647 h 277"/>
              <a:gd name="T22" fmla="*/ 453438858 w 274"/>
              <a:gd name="T23" fmla="*/ 2147483647 h 277"/>
              <a:gd name="T24" fmla="*/ 777331073 w 274"/>
              <a:gd name="T25" fmla="*/ 1832840433 h 277"/>
              <a:gd name="T26" fmla="*/ 1425104122 w 274"/>
              <a:gd name="T27" fmla="*/ 1125428137 h 277"/>
              <a:gd name="T28" fmla="*/ 2147483647 w 274"/>
              <a:gd name="T29" fmla="*/ 450173523 h 277"/>
              <a:gd name="T30" fmla="*/ 2147483647 w 274"/>
              <a:gd name="T31" fmla="*/ 128619386 h 277"/>
              <a:gd name="T32" fmla="*/ 2147483647 w 274"/>
              <a:gd name="T33" fmla="*/ 32157682 h 277"/>
              <a:gd name="T34" fmla="*/ 2147483647 w 274"/>
              <a:gd name="T35" fmla="*/ 32157682 h 277"/>
              <a:gd name="T36" fmla="*/ 2147483647 w 274"/>
              <a:gd name="T37" fmla="*/ 192929080 h 277"/>
              <a:gd name="T38" fmla="*/ 2147483647 w 274"/>
              <a:gd name="T39" fmla="*/ 546635228 h 277"/>
              <a:gd name="T40" fmla="*/ 2147483647 w 274"/>
              <a:gd name="T41" fmla="*/ 1028966433 h 277"/>
              <a:gd name="T42" fmla="*/ 2147483647 w 274"/>
              <a:gd name="T43" fmla="*/ 1607753672 h 277"/>
              <a:gd name="T44" fmla="*/ 2147483647 w 274"/>
              <a:gd name="T45" fmla="*/ 2147483647 h 277"/>
              <a:gd name="T46" fmla="*/ 2147483647 w 274"/>
              <a:gd name="T47" fmla="*/ 2147483647 h 277"/>
              <a:gd name="T48" fmla="*/ 2147483647 w 274"/>
              <a:gd name="T49" fmla="*/ 2147483647 h 277"/>
              <a:gd name="T50" fmla="*/ 2147483647 w 274"/>
              <a:gd name="T51" fmla="*/ 2147483647 h 277"/>
              <a:gd name="T52" fmla="*/ 2147483647 w 274"/>
              <a:gd name="T53" fmla="*/ 2147483647 h 277"/>
              <a:gd name="T54" fmla="*/ 2147483647 w 274"/>
              <a:gd name="T55" fmla="*/ 2147483647 h 277"/>
              <a:gd name="T56" fmla="*/ 2147483647 w 274"/>
              <a:gd name="T57" fmla="*/ 2147483647 h 277"/>
              <a:gd name="T58" fmla="*/ 2147483647 w 274"/>
              <a:gd name="T59" fmla="*/ 2147483647 h 277"/>
              <a:gd name="T60" fmla="*/ 2147483647 w 274"/>
              <a:gd name="T61" fmla="*/ 2147483647 h 277"/>
              <a:gd name="T62" fmla="*/ 2147483647 w 274"/>
              <a:gd name="T63" fmla="*/ 2147483647 h 277"/>
              <a:gd name="T64" fmla="*/ 2147483647 w 274"/>
              <a:gd name="T65" fmla="*/ 2147483647 h 277"/>
              <a:gd name="T66" fmla="*/ 2147483647 w 274"/>
              <a:gd name="T67" fmla="*/ 2147483647 h 277"/>
              <a:gd name="T68" fmla="*/ 2147483647 w 274"/>
              <a:gd name="T69" fmla="*/ 2147483647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4"/>
              <a:gd name="T106" fmla="*/ 0 h 277"/>
              <a:gd name="T107" fmla="*/ 274 w 27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4" h="277" extrusionOk="0">
                <a:moveTo>
                  <a:pt x="157" y="277"/>
                </a:moveTo>
                <a:lnTo>
                  <a:pt x="157" y="277"/>
                </a:lnTo>
                <a:lnTo>
                  <a:pt x="140" y="276"/>
                </a:lnTo>
                <a:lnTo>
                  <a:pt x="122" y="273"/>
                </a:lnTo>
                <a:lnTo>
                  <a:pt x="106" y="268"/>
                </a:lnTo>
                <a:lnTo>
                  <a:pt x="89" y="262"/>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47" y="1"/>
                </a:lnTo>
                <a:lnTo>
                  <a:pt x="160" y="3"/>
                </a:lnTo>
                <a:lnTo>
                  <a:pt x="173" y="6"/>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3" y="197"/>
                </a:lnTo>
                <a:lnTo>
                  <a:pt x="248" y="206"/>
                </a:lnTo>
                <a:lnTo>
                  <a:pt x="241" y="216"/>
                </a:lnTo>
                <a:lnTo>
                  <a:pt x="235" y="225"/>
                </a:lnTo>
                <a:lnTo>
                  <a:pt x="246" y="231"/>
                </a:lnTo>
                <a:lnTo>
                  <a:pt x="258" y="236"/>
                </a:lnTo>
                <a:lnTo>
                  <a:pt x="274" y="240"/>
                </a:lnTo>
                <a:lnTo>
                  <a:pt x="259" y="249"/>
                </a:lnTo>
                <a:lnTo>
                  <a:pt x="251" y="254"/>
                </a:lnTo>
                <a:lnTo>
                  <a:pt x="241" y="259"/>
                </a:lnTo>
                <a:lnTo>
                  <a:pt x="229" y="263"/>
                </a:lnTo>
                <a:lnTo>
                  <a:pt x="214" y="268"/>
                </a:lnTo>
                <a:lnTo>
                  <a:pt x="197" y="272"/>
                </a:lnTo>
                <a:lnTo>
                  <a:pt x="178" y="276"/>
                </a:lnTo>
                <a:lnTo>
                  <a:pt x="157" y="277"/>
                </a:lnTo>
                <a:close/>
              </a:path>
            </a:pathLst>
          </a:custGeom>
          <a:solidFill>
            <a:srgbClr val="F595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endParaRPr lang="tr-TR"/>
          </a:p>
        </p:txBody>
      </p:sp>
      <p:sp>
        <p:nvSpPr>
          <p:cNvPr id="15" name="Google Shape;197;p10"/>
          <p:cNvSpPr txBox="1">
            <a:spLocks noChangeArrowheads="1"/>
          </p:cNvSpPr>
          <p:nvPr/>
        </p:nvSpPr>
        <p:spPr bwMode="auto">
          <a:xfrm>
            <a:off x="1828800" y="1905001"/>
            <a:ext cx="1142999" cy="8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Font typeface="Arial" charset="0"/>
              <a:buNone/>
            </a:pPr>
            <a:r>
              <a:rPr lang="tr-TR" altLang="tr-TR" sz="4800" b="1" dirty="0" smtClean="0">
                <a:solidFill>
                  <a:srgbClr val="14405C"/>
                </a:solidFill>
                <a:latin typeface="Calibri" pitchFamily="34" charset="0"/>
                <a:sym typeface="Calibri" pitchFamily="34" charset="0"/>
              </a:rPr>
              <a:t>S</a:t>
            </a:r>
            <a:r>
              <a:rPr lang="tr-TR" altLang="tr-TR" sz="1100" dirty="0" smtClean="0">
                <a:solidFill>
                  <a:srgbClr val="14405C"/>
                </a:solidFill>
                <a:latin typeface="Calibri" pitchFamily="34" charset="0"/>
                <a:sym typeface="Calibri" pitchFamily="34" charset="0"/>
              </a:rPr>
              <a:t>ANATSAL</a:t>
            </a:r>
            <a:endParaRPr lang="tr-TR" altLang="tr-TR" sz="1100" dirty="0">
              <a:solidFill>
                <a:srgbClr val="14405C"/>
              </a:solidFill>
              <a:latin typeface="Calibri" pitchFamily="34" charset="0"/>
              <a:sym typeface="Calibri" pitchFamily="34" charset="0"/>
            </a:endParaRPr>
          </a:p>
        </p:txBody>
      </p:sp>
      <p:sp>
        <p:nvSpPr>
          <p:cNvPr id="17" name="Google Shape;199;p10"/>
          <p:cNvSpPr>
            <a:spLocks noChangeArrowheads="1"/>
          </p:cNvSpPr>
          <p:nvPr/>
        </p:nvSpPr>
        <p:spPr bwMode="auto">
          <a:xfrm>
            <a:off x="2879999" y="2127085"/>
            <a:ext cx="3380616" cy="10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a:lnSpc>
                <a:spcPct val="150000"/>
              </a:lnSpc>
              <a:buClr>
                <a:srgbClr val="000000"/>
              </a:buClr>
            </a:pPr>
            <a:r>
              <a:rPr lang="tr-TR" altLang="tr-TR" sz="1600" b="1" dirty="0">
                <a:solidFill>
                  <a:srgbClr val="FFFFFF"/>
                </a:solidFill>
                <a:effectLst>
                  <a:outerShdw blurRad="38100" dist="38100" dir="2700000" algn="tl">
                    <a:srgbClr val="000000">
                      <a:alpha val="43137"/>
                    </a:srgbClr>
                  </a:outerShdw>
                </a:effectLst>
                <a:latin typeface="Verdana" pitchFamily="34" charset="0"/>
                <a:sym typeface="Verdana" pitchFamily="34" charset="0"/>
              </a:rPr>
              <a:t>SANATSAL ETKİNLİK KATEGORİLERİ</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856" y="3170325"/>
            <a:ext cx="2054225"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450" y="2895600"/>
            <a:ext cx="2414587"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REHBERLİKCİ\Desktop\c846896a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32" y="3912200"/>
            <a:ext cx="2402595" cy="251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8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resimlerim\PNG  ARŞİVİ\1-karışık png\arrow-1988452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5345"/>
            <a:ext cx="8458199"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2362200" y="480440"/>
            <a:ext cx="5943598" cy="567463"/>
          </a:xfrm>
          <a:prstGeom prst="rect">
            <a:avLst/>
          </a:prstGeom>
        </p:spPr>
        <p:txBody>
          <a:bodyPr vert="horz" wrap="square" lIns="0" tIns="13335" rIns="0" bIns="0" rtlCol="0">
            <a:spAutoFit/>
          </a:bodyPr>
          <a:lstStyle/>
          <a:p>
            <a:pPr marL="12700">
              <a:lnSpc>
                <a:spcPct val="100000"/>
              </a:lnSpc>
              <a:spcBef>
                <a:spcPts val="105"/>
              </a:spcBef>
            </a:pPr>
            <a:r>
              <a:rPr lang="tr-TR" sz="3600" spc="-25" dirty="0">
                <a:solidFill>
                  <a:schemeClr val="bg1"/>
                </a:solidFill>
              </a:rPr>
              <a:t>SOSYAL ETKİNLİK MODÜLÜ</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8151" y="7620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91;p10"/>
          <p:cNvSpPr>
            <a:spLocks noChangeArrowheads="1"/>
          </p:cNvSpPr>
          <p:nvPr/>
        </p:nvSpPr>
        <p:spPr bwMode="auto">
          <a:xfrm>
            <a:off x="1572691" y="1558343"/>
            <a:ext cx="5006346" cy="5005387"/>
          </a:xfrm>
          <a:prstGeom prst="ellipse">
            <a:avLst/>
          </a:prstGeom>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lIns="91425" tIns="45700" rIns="91425" bIns="45700"/>
          <a:lstStyle/>
          <a:p>
            <a:pPr eaLnBrk="1" hangingPunct="1">
              <a:buClr>
                <a:srgbClr val="000000"/>
              </a:buClr>
              <a:buFont typeface="Arial" charset="0"/>
              <a:buNone/>
            </a:pPr>
            <a:endParaRPr lang="tr-TR" altLang="tr-TR" sz="1800">
              <a:solidFill>
                <a:srgbClr val="95A5A6"/>
              </a:solidFill>
              <a:latin typeface="Calibri" pitchFamily="34" charset="0"/>
              <a:sym typeface="Calibri" pitchFamily="34" charset="0"/>
            </a:endParaRPr>
          </a:p>
        </p:txBody>
      </p:sp>
      <p:sp>
        <p:nvSpPr>
          <p:cNvPr id="14" name="Google Shape;193;p10"/>
          <p:cNvSpPr>
            <a:spLocks noChangeArrowheads="1"/>
          </p:cNvSpPr>
          <p:nvPr/>
        </p:nvSpPr>
        <p:spPr bwMode="auto">
          <a:xfrm>
            <a:off x="1639007" y="1621564"/>
            <a:ext cx="1559414" cy="1570492"/>
          </a:xfrm>
          <a:custGeom>
            <a:avLst/>
            <a:gdLst>
              <a:gd name="T0" fmla="*/ 2147483647 w 274"/>
              <a:gd name="T1" fmla="*/ 2147483647 h 277"/>
              <a:gd name="T2" fmla="*/ 2147483647 w 274"/>
              <a:gd name="T3" fmla="*/ 2147483647 h 277"/>
              <a:gd name="T4" fmla="*/ 2147483647 w 274"/>
              <a:gd name="T5" fmla="*/ 2147483647 h 277"/>
              <a:gd name="T6" fmla="*/ 2147483647 w 274"/>
              <a:gd name="T7" fmla="*/ 2147483647 h 277"/>
              <a:gd name="T8" fmla="*/ 1554656455 w 274"/>
              <a:gd name="T9" fmla="*/ 2147483647 h 277"/>
              <a:gd name="T10" fmla="*/ 971659573 w 274"/>
              <a:gd name="T11" fmla="*/ 2147483647 h 277"/>
              <a:gd name="T12" fmla="*/ 485832632 w 274"/>
              <a:gd name="T13" fmla="*/ 2147483647 h 277"/>
              <a:gd name="T14" fmla="*/ 194334191 w 274"/>
              <a:gd name="T15" fmla="*/ 2147483647 h 277"/>
              <a:gd name="T16" fmla="*/ 32388083 w 274"/>
              <a:gd name="T17" fmla="*/ 2147483647 h 277"/>
              <a:gd name="T18" fmla="*/ 0 w 274"/>
              <a:gd name="T19" fmla="*/ 2147483647 h 277"/>
              <a:gd name="T20" fmla="*/ 194334191 w 274"/>
              <a:gd name="T21" fmla="*/ 2147483647 h 277"/>
              <a:gd name="T22" fmla="*/ 453438858 w 274"/>
              <a:gd name="T23" fmla="*/ 2147483647 h 277"/>
              <a:gd name="T24" fmla="*/ 777331073 w 274"/>
              <a:gd name="T25" fmla="*/ 1832840433 h 277"/>
              <a:gd name="T26" fmla="*/ 1425104122 w 274"/>
              <a:gd name="T27" fmla="*/ 1125428137 h 277"/>
              <a:gd name="T28" fmla="*/ 2147483647 w 274"/>
              <a:gd name="T29" fmla="*/ 450173523 h 277"/>
              <a:gd name="T30" fmla="*/ 2147483647 w 274"/>
              <a:gd name="T31" fmla="*/ 128619386 h 277"/>
              <a:gd name="T32" fmla="*/ 2147483647 w 274"/>
              <a:gd name="T33" fmla="*/ 32157682 h 277"/>
              <a:gd name="T34" fmla="*/ 2147483647 w 274"/>
              <a:gd name="T35" fmla="*/ 32157682 h 277"/>
              <a:gd name="T36" fmla="*/ 2147483647 w 274"/>
              <a:gd name="T37" fmla="*/ 192929080 h 277"/>
              <a:gd name="T38" fmla="*/ 2147483647 w 274"/>
              <a:gd name="T39" fmla="*/ 546635228 h 277"/>
              <a:gd name="T40" fmla="*/ 2147483647 w 274"/>
              <a:gd name="T41" fmla="*/ 1028966433 h 277"/>
              <a:gd name="T42" fmla="*/ 2147483647 w 274"/>
              <a:gd name="T43" fmla="*/ 1607753672 h 277"/>
              <a:gd name="T44" fmla="*/ 2147483647 w 274"/>
              <a:gd name="T45" fmla="*/ 2147483647 h 277"/>
              <a:gd name="T46" fmla="*/ 2147483647 w 274"/>
              <a:gd name="T47" fmla="*/ 2147483647 h 277"/>
              <a:gd name="T48" fmla="*/ 2147483647 w 274"/>
              <a:gd name="T49" fmla="*/ 2147483647 h 277"/>
              <a:gd name="T50" fmla="*/ 2147483647 w 274"/>
              <a:gd name="T51" fmla="*/ 2147483647 h 277"/>
              <a:gd name="T52" fmla="*/ 2147483647 w 274"/>
              <a:gd name="T53" fmla="*/ 2147483647 h 277"/>
              <a:gd name="T54" fmla="*/ 2147483647 w 274"/>
              <a:gd name="T55" fmla="*/ 2147483647 h 277"/>
              <a:gd name="T56" fmla="*/ 2147483647 w 274"/>
              <a:gd name="T57" fmla="*/ 2147483647 h 277"/>
              <a:gd name="T58" fmla="*/ 2147483647 w 274"/>
              <a:gd name="T59" fmla="*/ 2147483647 h 277"/>
              <a:gd name="T60" fmla="*/ 2147483647 w 274"/>
              <a:gd name="T61" fmla="*/ 2147483647 h 277"/>
              <a:gd name="T62" fmla="*/ 2147483647 w 274"/>
              <a:gd name="T63" fmla="*/ 2147483647 h 277"/>
              <a:gd name="T64" fmla="*/ 2147483647 w 274"/>
              <a:gd name="T65" fmla="*/ 2147483647 h 277"/>
              <a:gd name="T66" fmla="*/ 2147483647 w 274"/>
              <a:gd name="T67" fmla="*/ 2147483647 h 277"/>
              <a:gd name="T68" fmla="*/ 2147483647 w 274"/>
              <a:gd name="T69" fmla="*/ 2147483647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4"/>
              <a:gd name="T106" fmla="*/ 0 h 277"/>
              <a:gd name="T107" fmla="*/ 274 w 27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4" h="277" extrusionOk="0">
                <a:moveTo>
                  <a:pt x="157" y="277"/>
                </a:moveTo>
                <a:lnTo>
                  <a:pt x="157" y="277"/>
                </a:lnTo>
                <a:lnTo>
                  <a:pt x="140" y="276"/>
                </a:lnTo>
                <a:lnTo>
                  <a:pt x="122" y="273"/>
                </a:lnTo>
                <a:lnTo>
                  <a:pt x="106" y="268"/>
                </a:lnTo>
                <a:lnTo>
                  <a:pt x="89" y="262"/>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47" y="1"/>
                </a:lnTo>
                <a:lnTo>
                  <a:pt x="160" y="3"/>
                </a:lnTo>
                <a:lnTo>
                  <a:pt x="173" y="6"/>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3" y="197"/>
                </a:lnTo>
                <a:lnTo>
                  <a:pt x="248" y="206"/>
                </a:lnTo>
                <a:lnTo>
                  <a:pt x="241" y="216"/>
                </a:lnTo>
                <a:lnTo>
                  <a:pt x="235" y="225"/>
                </a:lnTo>
                <a:lnTo>
                  <a:pt x="246" y="231"/>
                </a:lnTo>
                <a:lnTo>
                  <a:pt x="258" y="236"/>
                </a:lnTo>
                <a:lnTo>
                  <a:pt x="274" y="240"/>
                </a:lnTo>
                <a:lnTo>
                  <a:pt x="259" y="249"/>
                </a:lnTo>
                <a:lnTo>
                  <a:pt x="251" y="254"/>
                </a:lnTo>
                <a:lnTo>
                  <a:pt x="241" y="259"/>
                </a:lnTo>
                <a:lnTo>
                  <a:pt x="229" y="263"/>
                </a:lnTo>
                <a:lnTo>
                  <a:pt x="214" y="268"/>
                </a:lnTo>
                <a:lnTo>
                  <a:pt x="197" y="272"/>
                </a:lnTo>
                <a:lnTo>
                  <a:pt x="178" y="276"/>
                </a:lnTo>
                <a:lnTo>
                  <a:pt x="157" y="277"/>
                </a:lnTo>
                <a:close/>
              </a:path>
            </a:pathLst>
          </a:custGeom>
          <a:solidFill>
            <a:srgbClr val="F595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endParaRPr lang="tr-TR"/>
          </a:p>
        </p:txBody>
      </p:sp>
      <p:sp>
        <p:nvSpPr>
          <p:cNvPr id="15" name="Google Shape;197;p10"/>
          <p:cNvSpPr txBox="1">
            <a:spLocks noChangeArrowheads="1"/>
          </p:cNvSpPr>
          <p:nvPr/>
        </p:nvSpPr>
        <p:spPr bwMode="auto">
          <a:xfrm>
            <a:off x="1828800" y="1905001"/>
            <a:ext cx="1142999" cy="8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Font typeface="Arial" charset="0"/>
              <a:buNone/>
            </a:pPr>
            <a:r>
              <a:rPr lang="tr-TR" altLang="tr-TR" sz="4800" b="1" dirty="0" smtClean="0">
                <a:solidFill>
                  <a:srgbClr val="14405C"/>
                </a:solidFill>
                <a:latin typeface="Calibri" pitchFamily="34" charset="0"/>
                <a:sym typeface="Calibri" pitchFamily="34" charset="0"/>
              </a:rPr>
              <a:t>S</a:t>
            </a:r>
            <a:r>
              <a:rPr lang="tr-TR" altLang="tr-TR" sz="1100" dirty="0" smtClean="0">
                <a:solidFill>
                  <a:srgbClr val="14405C"/>
                </a:solidFill>
                <a:latin typeface="Calibri" pitchFamily="34" charset="0"/>
                <a:sym typeface="Calibri" pitchFamily="34" charset="0"/>
              </a:rPr>
              <a:t>PORTİF</a:t>
            </a:r>
            <a:endParaRPr lang="tr-TR" altLang="tr-TR" sz="1100" dirty="0">
              <a:solidFill>
                <a:srgbClr val="14405C"/>
              </a:solidFill>
              <a:latin typeface="Calibri" pitchFamily="34" charset="0"/>
              <a:sym typeface="Calibri" pitchFamily="34" charset="0"/>
            </a:endParaRPr>
          </a:p>
        </p:txBody>
      </p:sp>
      <p:sp>
        <p:nvSpPr>
          <p:cNvPr id="17" name="Google Shape;199;p10"/>
          <p:cNvSpPr>
            <a:spLocks noChangeArrowheads="1"/>
          </p:cNvSpPr>
          <p:nvPr/>
        </p:nvSpPr>
        <p:spPr bwMode="auto">
          <a:xfrm>
            <a:off x="2879999" y="2127085"/>
            <a:ext cx="3380616" cy="10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a:lnSpc>
                <a:spcPct val="150000"/>
              </a:lnSpc>
              <a:buClr>
                <a:srgbClr val="000000"/>
              </a:buClr>
            </a:pPr>
            <a:r>
              <a:rPr lang="tr-TR" altLang="tr-TR" sz="1600" b="1" dirty="0">
                <a:solidFill>
                  <a:srgbClr val="FFFFFF"/>
                </a:solidFill>
                <a:effectLst>
                  <a:outerShdw blurRad="38100" dist="38100" dir="2700000" algn="tl">
                    <a:srgbClr val="000000">
                      <a:alpha val="43137"/>
                    </a:srgbClr>
                  </a:outerShdw>
                </a:effectLst>
                <a:latin typeface="Verdana" pitchFamily="34" charset="0"/>
                <a:sym typeface="Verdana" pitchFamily="34" charset="0"/>
              </a:rPr>
              <a:t>SPORTİF ETKİNLİK KATEGORİLERİ</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048000"/>
            <a:ext cx="2262187"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093" y="2936293"/>
            <a:ext cx="2268537"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REHBERLİKCİ\Desktop\d8f06070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72" y="4094965"/>
            <a:ext cx="2201862" cy="221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resimlerim\PNG  ARŞİVİ\1-karışık png\arrow-1988452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5345"/>
            <a:ext cx="8458199"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2362200" y="480440"/>
            <a:ext cx="5943598" cy="567463"/>
          </a:xfrm>
          <a:prstGeom prst="rect">
            <a:avLst/>
          </a:prstGeom>
        </p:spPr>
        <p:txBody>
          <a:bodyPr vert="horz" wrap="square" lIns="0" tIns="13335" rIns="0" bIns="0" rtlCol="0">
            <a:spAutoFit/>
          </a:bodyPr>
          <a:lstStyle/>
          <a:p>
            <a:pPr marL="12700">
              <a:lnSpc>
                <a:spcPct val="100000"/>
              </a:lnSpc>
              <a:spcBef>
                <a:spcPts val="105"/>
              </a:spcBef>
            </a:pPr>
            <a:r>
              <a:rPr lang="tr-TR" sz="3600" spc="-25" dirty="0">
                <a:solidFill>
                  <a:schemeClr val="bg1"/>
                </a:solidFill>
              </a:rPr>
              <a:t>SOSYAL ETKİNLİK MODÜLÜ</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38151" y="76200"/>
            <a:ext cx="1202467" cy="1202467"/>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91;p10"/>
          <p:cNvSpPr>
            <a:spLocks noChangeArrowheads="1"/>
          </p:cNvSpPr>
          <p:nvPr/>
        </p:nvSpPr>
        <p:spPr bwMode="auto">
          <a:xfrm>
            <a:off x="1572691" y="1558343"/>
            <a:ext cx="5006346" cy="5005387"/>
          </a:xfrm>
          <a:prstGeom prst="ellipse">
            <a:avLst/>
          </a:prstGeom>
          <a:solidFill>
            <a:srgbClr val="FFC000"/>
          </a:solidFill>
          <a:ln/>
        </p:spPr>
        <p:style>
          <a:lnRef idx="3">
            <a:schemeClr val="lt1"/>
          </a:lnRef>
          <a:fillRef idx="1">
            <a:schemeClr val="accent1"/>
          </a:fillRef>
          <a:effectRef idx="1">
            <a:schemeClr val="accent1"/>
          </a:effectRef>
          <a:fontRef idx="minor">
            <a:schemeClr val="lt1"/>
          </a:fontRef>
        </p:style>
        <p:txBody>
          <a:bodyPr lIns="91425" tIns="45700" rIns="91425" bIns="45700"/>
          <a:lstStyle/>
          <a:p>
            <a:pPr eaLnBrk="1" hangingPunct="1">
              <a:buClr>
                <a:srgbClr val="000000"/>
              </a:buClr>
              <a:buFont typeface="Arial" charset="0"/>
              <a:buNone/>
            </a:pPr>
            <a:endParaRPr lang="tr-TR" altLang="tr-TR" sz="1800">
              <a:solidFill>
                <a:srgbClr val="95A5A6"/>
              </a:solidFill>
              <a:latin typeface="Calibri" pitchFamily="34" charset="0"/>
              <a:sym typeface="Calibri" pitchFamily="34" charset="0"/>
            </a:endParaRPr>
          </a:p>
        </p:txBody>
      </p:sp>
      <p:sp>
        <p:nvSpPr>
          <p:cNvPr id="14" name="Google Shape;193;p10"/>
          <p:cNvSpPr>
            <a:spLocks noChangeArrowheads="1"/>
          </p:cNvSpPr>
          <p:nvPr/>
        </p:nvSpPr>
        <p:spPr bwMode="auto">
          <a:xfrm>
            <a:off x="1639007" y="1621564"/>
            <a:ext cx="1559414" cy="1570492"/>
          </a:xfrm>
          <a:custGeom>
            <a:avLst/>
            <a:gdLst>
              <a:gd name="T0" fmla="*/ 2147483647 w 274"/>
              <a:gd name="T1" fmla="*/ 2147483647 h 277"/>
              <a:gd name="T2" fmla="*/ 2147483647 w 274"/>
              <a:gd name="T3" fmla="*/ 2147483647 h 277"/>
              <a:gd name="T4" fmla="*/ 2147483647 w 274"/>
              <a:gd name="T5" fmla="*/ 2147483647 h 277"/>
              <a:gd name="T6" fmla="*/ 2147483647 w 274"/>
              <a:gd name="T7" fmla="*/ 2147483647 h 277"/>
              <a:gd name="T8" fmla="*/ 1554656455 w 274"/>
              <a:gd name="T9" fmla="*/ 2147483647 h 277"/>
              <a:gd name="T10" fmla="*/ 971659573 w 274"/>
              <a:gd name="T11" fmla="*/ 2147483647 h 277"/>
              <a:gd name="T12" fmla="*/ 485832632 w 274"/>
              <a:gd name="T13" fmla="*/ 2147483647 h 277"/>
              <a:gd name="T14" fmla="*/ 194334191 w 274"/>
              <a:gd name="T15" fmla="*/ 2147483647 h 277"/>
              <a:gd name="T16" fmla="*/ 32388083 w 274"/>
              <a:gd name="T17" fmla="*/ 2147483647 h 277"/>
              <a:gd name="T18" fmla="*/ 0 w 274"/>
              <a:gd name="T19" fmla="*/ 2147483647 h 277"/>
              <a:gd name="T20" fmla="*/ 194334191 w 274"/>
              <a:gd name="T21" fmla="*/ 2147483647 h 277"/>
              <a:gd name="T22" fmla="*/ 453438858 w 274"/>
              <a:gd name="T23" fmla="*/ 2147483647 h 277"/>
              <a:gd name="T24" fmla="*/ 777331073 w 274"/>
              <a:gd name="T25" fmla="*/ 1832840433 h 277"/>
              <a:gd name="T26" fmla="*/ 1425104122 w 274"/>
              <a:gd name="T27" fmla="*/ 1125428137 h 277"/>
              <a:gd name="T28" fmla="*/ 2147483647 w 274"/>
              <a:gd name="T29" fmla="*/ 450173523 h 277"/>
              <a:gd name="T30" fmla="*/ 2147483647 w 274"/>
              <a:gd name="T31" fmla="*/ 128619386 h 277"/>
              <a:gd name="T32" fmla="*/ 2147483647 w 274"/>
              <a:gd name="T33" fmla="*/ 32157682 h 277"/>
              <a:gd name="T34" fmla="*/ 2147483647 w 274"/>
              <a:gd name="T35" fmla="*/ 32157682 h 277"/>
              <a:gd name="T36" fmla="*/ 2147483647 w 274"/>
              <a:gd name="T37" fmla="*/ 192929080 h 277"/>
              <a:gd name="T38" fmla="*/ 2147483647 w 274"/>
              <a:gd name="T39" fmla="*/ 546635228 h 277"/>
              <a:gd name="T40" fmla="*/ 2147483647 w 274"/>
              <a:gd name="T41" fmla="*/ 1028966433 h 277"/>
              <a:gd name="T42" fmla="*/ 2147483647 w 274"/>
              <a:gd name="T43" fmla="*/ 1607753672 h 277"/>
              <a:gd name="T44" fmla="*/ 2147483647 w 274"/>
              <a:gd name="T45" fmla="*/ 2147483647 h 277"/>
              <a:gd name="T46" fmla="*/ 2147483647 w 274"/>
              <a:gd name="T47" fmla="*/ 2147483647 h 277"/>
              <a:gd name="T48" fmla="*/ 2147483647 w 274"/>
              <a:gd name="T49" fmla="*/ 2147483647 h 277"/>
              <a:gd name="T50" fmla="*/ 2147483647 w 274"/>
              <a:gd name="T51" fmla="*/ 2147483647 h 277"/>
              <a:gd name="T52" fmla="*/ 2147483647 w 274"/>
              <a:gd name="T53" fmla="*/ 2147483647 h 277"/>
              <a:gd name="T54" fmla="*/ 2147483647 w 274"/>
              <a:gd name="T55" fmla="*/ 2147483647 h 277"/>
              <a:gd name="T56" fmla="*/ 2147483647 w 274"/>
              <a:gd name="T57" fmla="*/ 2147483647 h 277"/>
              <a:gd name="T58" fmla="*/ 2147483647 w 274"/>
              <a:gd name="T59" fmla="*/ 2147483647 h 277"/>
              <a:gd name="T60" fmla="*/ 2147483647 w 274"/>
              <a:gd name="T61" fmla="*/ 2147483647 h 277"/>
              <a:gd name="T62" fmla="*/ 2147483647 w 274"/>
              <a:gd name="T63" fmla="*/ 2147483647 h 277"/>
              <a:gd name="T64" fmla="*/ 2147483647 w 274"/>
              <a:gd name="T65" fmla="*/ 2147483647 h 277"/>
              <a:gd name="T66" fmla="*/ 2147483647 w 274"/>
              <a:gd name="T67" fmla="*/ 2147483647 h 277"/>
              <a:gd name="T68" fmla="*/ 2147483647 w 274"/>
              <a:gd name="T69" fmla="*/ 2147483647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4"/>
              <a:gd name="T106" fmla="*/ 0 h 277"/>
              <a:gd name="T107" fmla="*/ 274 w 27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4" h="277" extrusionOk="0">
                <a:moveTo>
                  <a:pt x="157" y="277"/>
                </a:moveTo>
                <a:lnTo>
                  <a:pt x="157" y="277"/>
                </a:lnTo>
                <a:lnTo>
                  <a:pt x="140" y="276"/>
                </a:lnTo>
                <a:lnTo>
                  <a:pt x="122" y="273"/>
                </a:lnTo>
                <a:lnTo>
                  <a:pt x="106" y="268"/>
                </a:lnTo>
                <a:lnTo>
                  <a:pt x="89" y="262"/>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47" y="1"/>
                </a:lnTo>
                <a:lnTo>
                  <a:pt x="160" y="3"/>
                </a:lnTo>
                <a:lnTo>
                  <a:pt x="173" y="6"/>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3" y="197"/>
                </a:lnTo>
                <a:lnTo>
                  <a:pt x="248" y="206"/>
                </a:lnTo>
                <a:lnTo>
                  <a:pt x="241" y="216"/>
                </a:lnTo>
                <a:lnTo>
                  <a:pt x="235" y="225"/>
                </a:lnTo>
                <a:lnTo>
                  <a:pt x="246" y="231"/>
                </a:lnTo>
                <a:lnTo>
                  <a:pt x="258" y="236"/>
                </a:lnTo>
                <a:lnTo>
                  <a:pt x="274" y="240"/>
                </a:lnTo>
                <a:lnTo>
                  <a:pt x="259" y="249"/>
                </a:lnTo>
                <a:lnTo>
                  <a:pt x="251" y="254"/>
                </a:lnTo>
                <a:lnTo>
                  <a:pt x="241" y="259"/>
                </a:lnTo>
                <a:lnTo>
                  <a:pt x="229" y="263"/>
                </a:lnTo>
                <a:lnTo>
                  <a:pt x="214" y="268"/>
                </a:lnTo>
                <a:lnTo>
                  <a:pt x="197" y="272"/>
                </a:lnTo>
                <a:lnTo>
                  <a:pt x="178" y="276"/>
                </a:lnTo>
                <a:lnTo>
                  <a:pt x="157" y="277"/>
                </a:lnTo>
                <a:close/>
              </a:path>
            </a:pathLst>
          </a:custGeom>
          <a:solidFill>
            <a:srgbClr val="F595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endParaRPr lang="tr-TR"/>
          </a:p>
        </p:txBody>
      </p:sp>
      <p:sp>
        <p:nvSpPr>
          <p:cNvPr id="15" name="Google Shape;197;p10"/>
          <p:cNvSpPr txBox="1">
            <a:spLocks noChangeArrowheads="1"/>
          </p:cNvSpPr>
          <p:nvPr/>
        </p:nvSpPr>
        <p:spPr bwMode="auto">
          <a:xfrm>
            <a:off x="1828800" y="1905001"/>
            <a:ext cx="1142999" cy="8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buClr>
                <a:srgbClr val="000000"/>
              </a:buClr>
              <a:buFont typeface="Arial" charset="0"/>
              <a:buNone/>
            </a:pPr>
            <a:r>
              <a:rPr lang="tr-TR" altLang="tr-TR" sz="4800" b="1" dirty="0">
                <a:solidFill>
                  <a:srgbClr val="14405C"/>
                </a:solidFill>
                <a:latin typeface="Calibri" pitchFamily="34" charset="0"/>
                <a:sym typeface="Calibri" pitchFamily="34" charset="0"/>
              </a:rPr>
              <a:t>T</a:t>
            </a:r>
            <a:r>
              <a:rPr lang="tr-TR" altLang="tr-TR" sz="1100" dirty="0" smtClean="0">
                <a:solidFill>
                  <a:srgbClr val="14405C"/>
                </a:solidFill>
                <a:latin typeface="Calibri" pitchFamily="34" charset="0"/>
                <a:sym typeface="Calibri" pitchFamily="34" charset="0"/>
              </a:rPr>
              <a:t>OPLUMSAL</a:t>
            </a:r>
            <a:endParaRPr lang="tr-TR" altLang="tr-TR" sz="1100" dirty="0">
              <a:solidFill>
                <a:srgbClr val="14405C"/>
              </a:solidFill>
              <a:latin typeface="Calibri" pitchFamily="34" charset="0"/>
              <a:sym typeface="Calibri" pitchFamily="34" charset="0"/>
            </a:endParaRPr>
          </a:p>
        </p:txBody>
      </p:sp>
      <p:sp>
        <p:nvSpPr>
          <p:cNvPr id="17" name="Google Shape;199;p10"/>
          <p:cNvSpPr>
            <a:spLocks noChangeArrowheads="1"/>
          </p:cNvSpPr>
          <p:nvPr/>
        </p:nvSpPr>
        <p:spPr bwMode="auto">
          <a:xfrm>
            <a:off x="2879999" y="2127085"/>
            <a:ext cx="3380616" cy="10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a:lnSpc>
                <a:spcPct val="150000"/>
              </a:lnSpc>
              <a:buClr>
                <a:srgbClr val="000000"/>
              </a:buClr>
            </a:pPr>
            <a:r>
              <a:rPr lang="tr-TR" altLang="tr-TR" sz="1600" b="1" dirty="0">
                <a:solidFill>
                  <a:srgbClr val="FFFFFF"/>
                </a:solidFill>
                <a:effectLst>
                  <a:outerShdw blurRad="38100" dist="38100" dir="2700000" algn="tl">
                    <a:srgbClr val="000000">
                      <a:alpha val="43137"/>
                    </a:srgbClr>
                  </a:outerShdw>
                </a:effectLst>
                <a:latin typeface="Verdana" pitchFamily="34" charset="0"/>
                <a:sym typeface="Verdana" pitchFamily="34" charset="0"/>
              </a:rPr>
              <a:t>TOPLUM HİZMETİ </a:t>
            </a:r>
          </a:p>
          <a:p>
            <a:pPr algn="ctr">
              <a:lnSpc>
                <a:spcPct val="150000"/>
              </a:lnSpc>
              <a:buClr>
                <a:srgbClr val="000000"/>
              </a:buClr>
            </a:pPr>
            <a:r>
              <a:rPr lang="tr-TR" altLang="tr-TR" sz="1600" b="1" dirty="0">
                <a:solidFill>
                  <a:srgbClr val="FFFFFF"/>
                </a:solidFill>
                <a:effectLst>
                  <a:outerShdw blurRad="38100" dist="38100" dir="2700000" algn="tl">
                    <a:srgbClr val="000000">
                      <a:alpha val="43137"/>
                    </a:srgbClr>
                  </a:outerShdw>
                </a:effectLst>
                <a:latin typeface="Verdana" pitchFamily="34" charset="0"/>
                <a:sym typeface="Verdana" pitchFamily="34" charset="0"/>
              </a:rPr>
              <a:t>KATEGORİLERİ</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845" y="3170325"/>
            <a:ext cx="3226141" cy="305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REHBERLİKCİ\Desktop\4663e1487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75" y="3998149"/>
            <a:ext cx="2559050" cy="255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TotalTime>
  <Words>1320</Words>
  <Application>Microsoft Office PowerPoint</Application>
  <PresentationFormat>Ekran Gösterisi (4:3)</PresentationFormat>
  <Paragraphs>185</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Office Theme</vt:lpstr>
      <vt:lpstr>PowerPoint Sunusu</vt:lpstr>
      <vt:lpstr>PowerPoint Sunusu</vt:lpstr>
      <vt:lpstr>PowerPoint Sunusu</vt:lpstr>
      <vt:lpstr>PowerPoint Sunusu</vt:lpstr>
      <vt:lpstr>SOSYAL ETKİNLİK MODÜLÜ</vt:lpstr>
      <vt:lpstr>SOSYAL ETKİNLİK MODÜLÜ</vt:lpstr>
      <vt:lpstr>SOSYAL ETKİNLİK MODÜLÜ</vt:lpstr>
      <vt:lpstr>SOSYAL ETKİNLİK MODÜLÜ</vt:lpstr>
      <vt:lpstr>SOSYAL ETKİNLİK MODÜLÜ</vt:lpstr>
      <vt:lpstr>SOSYAL ETKİNLİK TÜRLERİ</vt:lpstr>
      <vt:lpstr>MERKEZİ ETKİNLİKLER</vt:lpstr>
      <vt:lpstr>OKUL ETKİNLİKLERİ</vt:lpstr>
      <vt:lpstr>OKUL DIŞI BİREYSEL ETKİNLİKLER</vt:lpstr>
      <vt:lpstr>OKUL DIŞI BİREYSEL ETKİNLİKLER</vt:lpstr>
      <vt:lpstr>SOSYAL ETKİNLİK TÜRLERİ</vt:lpstr>
      <vt:lpstr>TEMSİL VE ETKİNLİK DÜZEYLERİ</vt:lpstr>
      <vt:lpstr>TEMSİL VE ETKİNLİK DÜZEYLERİ</vt:lpstr>
      <vt:lpstr>TEMSİL VE ETKİNLİK DÜZEYLERİ</vt:lpstr>
      <vt:lpstr>PowerPoint Sunusu</vt:lpstr>
      <vt:lpstr>PowerPoint Sunusu</vt:lpstr>
      <vt:lpstr>PowerPoint Sunusu</vt:lpstr>
      <vt:lpstr>PowerPoint Sunusu</vt:lpstr>
      <vt:lpstr>PowerPoint Sunusu</vt:lpstr>
      <vt:lpstr>PowerPoint Sunusu</vt:lpstr>
      <vt:lpstr>SOSYAL ETKİNLİK BELGESİ</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REHBERLİKCİ</cp:lastModifiedBy>
  <cp:revision>63</cp:revision>
  <dcterms:created xsi:type="dcterms:W3CDTF">2019-03-02T13:05:53Z</dcterms:created>
  <dcterms:modified xsi:type="dcterms:W3CDTF">2019-04-20T20:31:26Z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2018-06-29T00:00:00Z</vt:filetime>
  </property>
  <property fmtid="{D5CDD505-2E9C-101B-9397-08002B2CF9AE}" pid="3" name="Creator">
    <vt:lpwstr>Microsoft® Office PowerPoint® 2007</vt:lpwstr>
  </property>
  <property fmtid="{D5CDD505-2E9C-101B-9397-08002B2CF9AE}" pid="4" name="LastSaved">
    <vt:filetime>2019-03-02T00:00:00Z</vt:filetime>
  </property>
</Properties>
</file>